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2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3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theme/theme4.xml" ContentType="application/vnd.openxmlformats-officedocument.theme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theme/theme5.xml" ContentType="application/vnd.openxmlformats-officedocument.theme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792" r:id="rId2"/>
    <p:sldMasterId id="2147483890" r:id="rId3"/>
    <p:sldMasterId id="2147483903" r:id="rId4"/>
    <p:sldMasterId id="2147483954" r:id="rId5"/>
    <p:sldMasterId id="2147484007" r:id="rId6"/>
  </p:sldMasterIdLst>
  <p:notesMasterIdLst>
    <p:notesMasterId r:id="rId24"/>
  </p:notesMasterIdLst>
  <p:sldIdLst>
    <p:sldId id="322" r:id="rId7"/>
    <p:sldId id="309" r:id="rId8"/>
    <p:sldId id="310" r:id="rId9"/>
    <p:sldId id="288" r:id="rId10"/>
    <p:sldId id="306" r:id="rId11"/>
    <p:sldId id="295" r:id="rId12"/>
    <p:sldId id="324" r:id="rId13"/>
    <p:sldId id="323" r:id="rId14"/>
    <p:sldId id="289" r:id="rId15"/>
    <p:sldId id="311" r:id="rId16"/>
    <p:sldId id="317" r:id="rId17"/>
    <p:sldId id="313" r:id="rId18"/>
    <p:sldId id="318" r:id="rId19"/>
    <p:sldId id="319" r:id="rId20"/>
    <p:sldId id="320" r:id="rId21"/>
    <p:sldId id="321" r:id="rId22"/>
    <p:sldId id="312" r:id="rId23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97" autoAdjust="0"/>
    <p:restoredTop sz="94660"/>
  </p:normalViewPr>
  <p:slideViewPr>
    <p:cSldViewPr snapToGrid="0">
      <p:cViewPr varScale="1">
        <p:scale>
          <a:sx n="70" d="100"/>
          <a:sy n="70" d="100"/>
        </p:scale>
        <p:origin x="13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02" name="Shape 50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10628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9866829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599969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709844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181181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5577453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2462943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" name="Shape 75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1561823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261406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1183230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896889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12" name="Shape 112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149859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1" name="Shape 121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2" name="Shape 1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006105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30" name="Shape 1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" name="Shape 1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883799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139" name="Shape 1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" name="Shape 1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2507126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862828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Shape 158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5889375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67" name="Shape 1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0068326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0702840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82" name="Shape 182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hape 183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3255495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92" name="Shape 19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3" name="Shape 19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4" name="Shape 1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471553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02" name="Shape 2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3" name="Shape 2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7773059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2" name="Shape 2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9628698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0" name="Shape 220"/>
          <p:cNvSpPr>
            <a:spLocks noGrp="1"/>
          </p:cNvSpPr>
          <p:nvPr>
            <p:ph type="body" sz="quarter" idx="1"/>
          </p:nvPr>
        </p:nvSpPr>
        <p:spPr>
          <a:xfrm>
            <a:off x="1371600" y="3886201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1" name="Shape 221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011599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661306" indent="-204106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2pPr>
            <a:lvl3pPr marL="1104900" indent="-1905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3pPr>
            <a:lvl4pPr marL="16002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4pPr>
            <a:lvl5pPr marL="2057400" indent="-228600">
              <a:spcBef>
                <a:spcPts val="400"/>
              </a:spcBef>
              <a:buFontTx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0" name="Shape 230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4987923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9" name="Shape 23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69873358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47" name="Shape 24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702128" indent="-244928">
              <a:spcBef>
                <a:spcPts val="500"/>
              </a:spcBef>
              <a:buFontTx/>
              <a:defRPr sz="2400" b="1"/>
            </a:lvl2pPr>
            <a:lvl3pPr marL="1143000" indent="-228600">
              <a:spcBef>
                <a:spcPts val="500"/>
              </a:spcBef>
              <a:buFontTx/>
              <a:defRPr sz="2400" b="1"/>
            </a:lvl3pPr>
            <a:lvl4pPr marL="1645920" indent="-274320">
              <a:spcBef>
                <a:spcPts val="500"/>
              </a:spcBef>
              <a:buFontTx/>
              <a:defRPr sz="2400" b="1"/>
            </a:lvl4pPr>
            <a:lvl5pPr marL="2103120" indent="-274320">
              <a:spcBef>
                <a:spcPts val="500"/>
              </a:spcBef>
              <a:buFontTx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8" name="Shape 248"/>
          <p:cNvSpPr>
            <a:spLocks noGrp="1"/>
          </p:cNvSpPr>
          <p:nvPr>
            <p:ph type="body" sz="quarter" idx="13"/>
          </p:nvPr>
        </p:nvSpPr>
        <p:spPr>
          <a:xfrm>
            <a:off x="4645026" y="1535112"/>
            <a:ext cx="4041777" cy="639764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49" name="Shape 24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4203444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57" name="Shape 257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1061113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0023255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72" name="Shape 27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3" name="Shape 27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407146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282" name="Shape 28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600074" indent="-142874">
              <a:spcBef>
                <a:spcPts val="300"/>
              </a:spcBef>
              <a:buFontTx/>
              <a:defRPr sz="1400"/>
            </a:lvl2pPr>
            <a:lvl3pPr marL="1047750" indent="-133350">
              <a:spcBef>
                <a:spcPts val="300"/>
              </a:spcBef>
              <a:buFontTx/>
              <a:defRPr sz="1400"/>
            </a:lvl3pPr>
            <a:lvl4pPr marL="1531619" indent="-160019">
              <a:spcBef>
                <a:spcPts val="300"/>
              </a:spcBef>
              <a:buFontTx/>
              <a:defRPr sz="1400"/>
            </a:lvl4pPr>
            <a:lvl5pPr marL="1988820" indent="-160020">
              <a:spcBef>
                <a:spcPts val="300"/>
              </a:spcBef>
              <a:buFontTx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" name="Shape 28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62424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2" name="Shape 29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" name="Shape 293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299574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1" name="Shape 301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" name="Shape 30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3908808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10" name="Shape 310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1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68819754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19" name="Shape 319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590441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>
            <a:spLocks noGrp="1"/>
          </p:cNvSpPr>
          <p:nvPr>
            <p:ph type="title"/>
          </p:nvPr>
        </p:nvSpPr>
        <p:spPr>
          <a:xfrm>
            <a:off x="722312" y="4406912"/>
            <a:ext cx="7772401" cy="1362076"/>
          </a:xfrm>
          <a:prstGeom prst="rect">
            <a:avLst/>
          </a:prstGeom>
        </p:spPr>
        <p:txBody>
          <a:bodyPr lIns="45719" tIns="45719" rIns="45719" bIns="45719" anchor="t"/>
          <a:lstStyle>
            <a:lvl1pPr algn="l"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28" name="Shape 328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9" name="Shape 329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7050754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37" name="Shape 337"/>
          <p:cNvSpPr>
            <a:spLocks noGrp="1"/>
          </p:cNvSpPr>
          <p:nvPr>
            <p:ph type="body" sz="half" idx="1"/>
          </p:nvPr>
        </p:nvSpPr>
        <p:spPr>
          <a:xfrm>
            <a:off x="457200" y="1600212"/>
            <a:ext cx="4038600" cy="4525963"/>
          </a:xfrm>
          <a:prstGeom prst="rect">
            <a:avLst/>
          </a:prstGeom>
        </p:spPr>
        <p:txBody>
          <a:bodyPr lIns="45719" tIns="45719" rIns="45719" bIns="45719"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hape 338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331990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46" name="Shape 346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7" name="Shape 347"/>
          <p:cNvSpPr>
            <a:spLocks noGrp="1"/>
          </p:cNvSpPr>
          <p:nvPr>
            <p:ph type="body" sz="quarter" idx="13"/>
          </p:nvPr>
        </p:nvSpPr>
        <p:spPr>
          <a:xfrm>
            <a:off x="4645033" y="1535112"/>
            <a:ext cx="4041776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348" name="Shape 348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9576577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56" name="Shape 356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2091975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Shape 363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78166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5" cy="1162050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71" name="Shape 371"/>
          <p:cNvSpPr>
            <a:spLocks noGrp="1"/>
          </p:cNvSpPr>
          <p:nvPr>
            <p:ph type="body" idx="1"/>
          </p:nvPr>
        </p:nvSpPr>
        <p:spPr>
          <a:xfrm>
            <a:off x="3575050" y="273061"/>
            <a:ext cx="5111750" cy="5853114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2" name="Shape 372"/>
          <p:cNvSpPr>
            <a:spLocks noGrp="1"/>
          </p:cNvSpPr>
          <p:nvPr>
            <p:ph type="body" sz="half" idx="13"/>
          </p:nvPr>
        </p:nvSpPr>
        <p:spPr>
          <a:xfrm>
            <a:off x="457218" y="1435112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373" name="Shape 373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871475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5719" tIns="45719" rIns="45719" bIns="45719" anchor="b"/>
          <a:lstStyle>
            <a:lvl1pPr algn="l"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381" name="Shape 381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82" name="Shape 382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83" name="Shape 383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61531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Shape 39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391" name="Shape 391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4525963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2" name="Shape 392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592649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>
            <a:spLocks noGrp="1"/>
          </p:cNvSpPr>
          <p:nvPr>
            <p:ph type="title"/>
          </p:nvPr>
        </p:nvSpPr>
        <p:spPr>
          <a:xfrm>
            <a:off x="6629400" y="274649"/>
            <a:ext cx="2057400" cy="5851526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400" name="Shape 400"/>
          <p:cNvSpPr>
            <a:spLocks noGrp="1"/>
          </p:cNvSpPr>
          <p:nvPr>
            <p:ph type="body" idx="1"/>
          </p:nvPr>
        </p:nvSpPr>
        <p:spPr>
          <a:xfrm>
            <a:off x="457200" y="274649"/>
            <a:ext cx="6019800" cy="5851526"/>
          </a:xfrm>
          <a:prstGeom prst="rect">
            <a:avLst/>
          </a:prstGeom>
        </p:spPr>
        <p:txBody>
          <a:bodyPr lIns="45719" tIns="45719" rIns="45719" bIns="45719"/>
          <a:lstStyle>
            <a:lvl2pPr marL="783771" indent="-326571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" name="Shape 401"/>
          <p:cNvSpPr>
            <a:spLocks noGrp="1"/>
          </p:cNvSpPr>
          <p:nvPr>
            <p:ph type="sldNum" sz="quarter" idx="2"/>
          </p:nvPr>
        </p:nvSpPr>
        <p:spPr>
          <a:xfrm>
            <a:off x="8422818" y="6404304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660796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>
            <a:spLocks noGrp="1"/>
          </p:cNvSpPr>
          <p:nvPr>
            <p:ph type="title"/>
          </p:nvPr>
        </p:nvSpPr>
        <p:spPr>
          <a:xfrm>
            <a:off x="457200" y="92060"/>
            <a:ext cx="8229600" cy="1508154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t>Title Text</a:t>
            </a:r>
          </a:p>
        </p:txBody>
      </p:sp>
      <p:sp>
        <p:nvSpPr>
          <p:cNvPr id="409" name="Shape 409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 lIns="45719" tIns="45719" rIns="45719" bIns="45719"/>
          <a:lstStyle>
            <a:lvl2pPr marL="742950" indent="-285750"/>
            <a:lvl3pPr marL="1143000" indent="-228600"/>
            <a:lvl4pPr marL="1600200" indent="-228600"/>
            <a:lvl5pPr marL="2057400" indent="-228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0" name="Shape 410"/>
          <p:cNvSpPr>
            <a:spLocks noGrp="1"/>
          </p:cNvSpPr>
          <p:nvPr>
            <p:ph type="sldNum" sz="quarter" idx="2"/>
          </p:nvPr>
        </p:nvSpPr>
        <p:spPr>
          <a:xfrm>
            <a:off x="8422818" y="6404302"/>
            <a:ext cx="263983" cy="269241"/>
          </a:xfrm>
          <a:prstGeom prst="rect">
            <a:avLst/>
          </a:prstGeom>
        </p:spPr>
        <p:txBody>
          <a:bodyPr lIns="45719" tIns="45719" rIns="45719" bIns="45719"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1142286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18" name="Shape 41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" name="Shape 4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8029035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27" name="Shape 427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>
            <a:lvl2pPr marL="742950" indent="-285750"/>
            <a:lvl3pPr marL="1143000" indent="-228600"/>
            <a:lvl4pPr marL="1600200" indent="-228600"/>
            <a:lvl5pPr marL="2057400" indent="-228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" name="Shape 428"/>
          <p:cNvSpPr>
            <a:spLocks noGrp="1"/>
          </p:cNvSpPr>
          <p:nvPr>
            <p:ph type="sldNum" sz="quarter" idx="2"/>
          </p:nvPr>
        </p:nvSpPr>
        <p:spPr>
          <a:xfrm>
            <a:off x="8422821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2511858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3013948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Shape 442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3" name="Shape 443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" name="Shape 444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587723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>
            <a:spLocks noGrp="1"/>
          </p:cNvSpPr>
          <p:nvPr>
            <p:ph type="title"/>
          </p:nvPr>
        </p:nvSpPr>
        <p:spPr>
          <a:xfrm>
            <a:off x="3962400" y="549276"/>
            <a:ext cx="16459200" cy="2286002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defRPr sz="8800"/>
            </a:lvl1pPr>
          </a:lstStyle>
          <a:p>
            <a:r>
              <a:t>Title Text</a:t>
            </a:r>
          </a:p>
        </p:txBody>
      </p:sp>
      <p:sp>
        <p:nvSpPr>
          <p:cNvPr id="452" name="Shape 452"/>
          <p:cNvSpPr>
            <a:spLocks noGrp="1"/>
          </p:cNvSpPr>
          <p:nvPr>
            <p:ph type="body" idx="1"/>
          </p:nvPr>
        </p:nvSpPr>
        <p:spPr>
          <a:xfrm>
            <a:off x="3962400" y="3200449"/>
            <a:ext cx="16459200" cy="9051930"/>
          </a:xfrm>
          <a:prstGeom prst="rect">
            <a:avLst/>
          </a:prstGeom>
        </p:spPr>
        <p:txBody>
          <a:bodyPr lIns="91437" tIns="91437" rIns="91437" bIns="91437"/>
          <a:lstStyle>
            <a:lvl1pPr marL="685800" indent="-685800" defTabSz="1828800">
              <a:spcBef>
                <a:spcPts val="1400"/>
              </a:spcBef>
              <a:defRPr sz="6400"/>
            </a:lvl1pPr>
            <a:lvl2pPr marL="1110342" indent="-653142" defTabSz="1828800">
              <a:spcBef>
                <a:spcPts val="1400"/>
              </a:spcBef>
              <a:defRPr sz="6400"/>
            </a:lvl2pPr>
            <a:lvl3pPr marL="1524000" indent="-609600" defTabSz="1828800">
              <a:spcBef>
                <a:spcPts val="1400"/>
              </a:spcBef>
              <a:defRPr sz="6400"/>
            </a:lvl3pPr>
            <a:lvl4pPr marL="2103120" indent="-731520" defTabSz="1828800">
              <a:spcBef>
                <a:spcPts val="1400"/>
              </a:spcBef>
              <a:defRPr sz="6400"/>
            </a:lvl4pPr>
            <a:lvl5pPr marL="2560320" indent="-731520" defTabSz="1828800">
              <a:spcBef>
                <a:spcPts val="1400"/>
              </a:spcBef>
              <a:defRPr sz="6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3" name="Shape 453"/>
          <p:cNvSpPr>
            <a:spLocks noGrp="1"/>
          </p:cNvSpPr>
          <p:nvPr>
            <p:ph type="sldNum" sz="quarter" idx="2"/>
          </p:nvPr>
        </p:nvSpPr>
        <p:spPr>
          <a:xfrm>
            <a:off x="19906342" y="12808639"/>
            <a:ext cx="515260" cy="538477"/>
          </a:xfrm>
          <a:prstGeom prst="rect">
            <a:avLst/>
          </a:prstGeom>
        </p:spPr>
        <p:txBody>
          <a:bodyPr lIns="91437" tIns="91437" rIns="91437" bIns="91437"/>
          <a:lstStyle>
            <a:lvl1pPr defTabSz="1828800">
              <a:defRPr sz="2400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948945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7666467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9019649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9621973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7353119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0607013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39291665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8630018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326039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26756077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6141301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382332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132196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9015906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457349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6558784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915131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7191474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0914399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0889082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750035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169786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7120426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5186230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2780605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1269438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476782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767861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22312" y="4406910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8357256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8345840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062305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0047588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9514725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3575050" y="27306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half" idx="13"/>
          </p:nvPr>
        </p:nvSpPr>
        <p:spPr>
          <a:xfrm>
            <a:off x="457218" y="143511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862225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493839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88486326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629400" y="27464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457200" y="27464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791542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1371600" y="3886201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4354805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Shape 3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50" name="Shape 350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5249602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6610897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6695927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3"/>
          </p:nvPr>
        </p:nvSpPr>
        <p:spPr>
          <a:xfrm>
            <a:off x="4645026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00181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9178910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061972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4437752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8169713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6536984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664966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Shape 4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0" name="Shape 440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" name="Shape 441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3786021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9589503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5119729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Shape 4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5" name="Shape 485"/>
          <p:cNvSpPr>
            <a:spLocks noGrp="1"/>
          </p:cNvSpPr>
          <p:nvPr>
            <p:ph type="body" idx="1"/>
          </p:nvPr>
        </p:nvSpPr>
        <p:spPr>
          <a:xfrm>
            <a:off x="457200" y="1600218"/>
            <a:ext cx="8229600" cy="452596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6" name="Shape 486"/>
          <p:cNvSpPr>
            <a:spLocks noGrp="1"/>
          </p:cNvSpPr>
          <p:nvPr>
            <p:ph type="sldNum" sz="quarter" idx="2"/>
          </p:nvPr>
        </p:nvSpPr>
        <p:spPr>
          <a:xfrm>
            <a:off x="8422821" y="640431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69506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Shape 493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6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4" name="Shape 494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>
            <a:lvl2pPr marL="742950" indent="-285750"/>
            <a:lvl3pPr marL="1143000" indent="-228600"/>
            <a:lvl4pPr marL="1600200" indent="-228600"/>
            <a:lvl5pPr marL="2057400" indent="-228600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" name="Shape 495"/>
          <p:cNvSpPr>
            <a:spLocks noGrp="1"/>
          </p:cNvSpPr>
          <p:nvPr>
            <p:ph type="sldNum" sz="quarter" idx="2"/>
          </p:nvPr>
        </p:nvSpPr>
        <p:spPr>
          <a:xfrm>
            <a:off x="8422821" y="6404303"/>
            <a:ext cx="26398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6168193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662330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1145712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1626791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9267263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9883592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95526364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2428218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835360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479279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1676195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885575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859948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354381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6668890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9094527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025777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0876604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7607583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208859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346494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7977212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22312" y="4406910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6708464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052817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3162083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8077617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76861314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3575050" y="27306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half" idx="13"/>
          </p:nvPr>
        </p:nvSpPr>
        <p:spPr>
          <a:xfrm>
            <a:off x="457218" y="143511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10295493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819412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93654744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629400" y="27464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457200" y="27464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23343902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1371600" y="3886201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0196845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5590628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1951966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3"/>
          </p:nvPr>
        </p:nvSpPr>
        <p:spPr>
          <a:xfrm>
            <a:off x="4645026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682063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5444815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6601726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76638806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5333978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68198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22312" y="4406910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5742807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Shape 448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49" name="Shape 449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0" name="Shape 450"/>
          <p:cNvSpPr>
            <a:spLocks noGrp="1"/>
          </p:cNvSpPr>
          <p:nvPr>
            <p:ph type="sldNum" sz="quarter" idx="2"/>
          </p:nvPr>
        </p:nvSpPr>
        <p:spPr>
          <a:xfrm>
            <a:off x="8422823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724854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966413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3575050" y="27306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half" idx="13"/>
          </p:nvPr>
        </p:nvSpPr>
        <p:spPr>
          <a:xfrm>
            <a:off x="457218" y="143511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629400" y="27464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457200" y="27464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1371600" y="3886201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3"/>
          </p:nvPr>
        </p:nvSpPr>
        <p:spPr>
          <a:xfrm>
            <a:off x="4645026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Shape 4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7" name="Shape 467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7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" name="Shape 468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1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39112834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3301866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6733488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261302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655544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5261234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0335059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18" name="Shape 118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9" name="Shape 11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189433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27" name="Shape 127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128" name="Shape 12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8130730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888044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xfrm>
            <a:off x="722312" y="4406925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155" name="Shape 15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3962170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63" name="Shape 163"/>
          <p:cNvSpPr>
            <a:spLocks noGrp="1"/>
          </p:cNvSpPr>
          <p:nvPr>
            <p:ph type="body" sz="half" idx="1"/>
          </p:nvPr>
        </p:nvSpPr>
        <p:spPr>
          <a:xfrm>
            <a:off x="457200" y="1600224"/>
            <a:ext cx="4038600" cy="4525966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64" name="Shape 1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78546324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72" name="Shape 172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4551335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82" name="Shape 18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420193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62595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1053327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04" name="Shape 204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05" name="Shape 205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6" name="Shape 20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9699807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214" name="Shape 214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15" name="Shape 215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216" name="Shape 21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618852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24" name="Shape 22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25" name="Shape 22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7368370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>
            <a:spLocks noGrp="1"/>
          </p:cNvSpPr>
          <p:nvPr>
            <p:ph type="title"/>
          </p:nvPr>
        </p:nvSpPr>
        <p:spPr>
          <a:xfrm>
            <a:off x="6629400" y="274664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33" name="Shape 233"/>
          <p:cNvSpPr>
            <a:spLocks noGrp="1"/>
          </p:cNvSpPr>
          <p:nvPr>
            <p:ph type="body" idx="1"/>
          </p:nvPr>
        </p:nvSpPr>
        <p:spPr>
          <a:xfrm>
            <a:off x="457200" y="274664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34" name="Shape 23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494810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42" name="Shape 24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243" name="Shape 24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0807243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51" name="Shape 251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52" name="Shape 252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712054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/>
          </p:cNvSpPr>
          <p:nvPr>
            <p:ph type="title"/>
          </p:nvPr>
        </p:nvSpPr>
        <p:spPr>
          <a:xfrm>
            <a:off x="722312" y="4406910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260" name="Shape 26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069411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69" name="Shape 269"/>
          <p:cNvSpPr>
            <a:spLocks noGrp="1"/>
          </p:cNvSpPr>
          <p:nvPr>
            <p:ph type="body" sz="half" idx="1"/>
          </p:nvPr>
        </p:nvSpPr>
        <p:spPr>
          <a:xfrm>
            <a:off x="457200" y="1600211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270" name="Shape 27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638695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279" name="Shape 279"/>
          <p:cNvSpPr>
            <a:spLocks noGrp="1"/>
          </p:cNvSpPr>
          <p:nvPr>
            <p:ph type="body" sz="quarter" idx="13"/>
          </p:nvPr>
        </p:nvSpPr>
        <p:spPr>
          <a:xfrm>
            <a:off x="4645033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280" name="Shape 280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712954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89" name="Shape 89"/>
          <p:cNvSpPr>
            <a:spLocks noGrp="1"/>
          </p:cNvSpPr>
          <p:nvPr>
            <p:ph type="body" idx="1"/>
          </p:nvPr>
        </p:nvSpPr>
        <p:spPr>
          <a:xfrm>
            <a:off x="3575050" y="273074"/>
            <a:ext cx="5111750" cy="5853116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sz="half" idx="13"/>
          </p:nvPr>
        </p:nvSpPr>
        <p:spPr>
          <a:xfrm>
            <a:off x="457218" y="1435126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288" name="Shape 288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0277229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3502605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>
            <a:spLocks noGrp="1"/>
          </p:cNvSpPr>
          <p:nvPr>
            <p:ph type="title"/>
          </p:nvPr>
        </p:nvSpPr>
        <p:spPr>
          <a:xfrm>
            <a:off x="457218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03" name="Shape 303"/>
          <p:cNvSpPr>
            <a:spLocks noGrp="1"/>
          </p:cNvSpPr>
          <p:nvPr>
            <p:ph type="body" idx="1"/>
          </p:nvPr>
        </p:nvSpPr>
        <p:spPr>
          <a:xfrm>
            <a:off x="3575050" y="27306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04" name="Shape 304"/>
          <p:cNvSpPr>
            <a:spLocks noGrp="1"/>
          </p:cNvSpPr>
          <p:nvPr>
            <p:ph type="body" sz="half" idx="13"/>
          </p:nvPr>
        </p:nvSpPr>
        <p:spPr>
          <a:xfrm>
            <a:off x="457218" y="143511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05" name="Shape 30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531821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313" name="Shape 31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315" name="Shape 315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17913103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23" name="Shape 323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24" name="Shape 324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3217036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>
            <a:spLocks noGrp="1"/>
          </p:cNvSpPr>
          <p:nvPr>
            <p:ph type="title"/>
          </p:nvPr>
        </p:nvSpPr>
        <p:spPr>
          <a:xfrm>
            <a:off x="6629400" y="27464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32" name="Shape 332"/>
          <p:cNvSpPr>
            <a:spLocks noGrp="1"/>
          </p:cNvSpPr>
          <p:nvPr>
            <p:ph type="body" idx="1"/>
          </p:nvPr>
        </p:nvSpPr>
        <p:spPr>
          <a:xfrm>
            <a:off x="457200" y="27464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33" name="Shape 333"/>
          <p:cNvSpPr>
            <a:spLocks noGrp="1"/>
          </p:cNvSpPr>
          <p:nvPr>
            <p:ph type="sldNum" sz="quarter" idx="2"/>
          </p:nvPr>
        </p:nvSpPr>
        <p:spPr>
          <a:xfrm>
            <a:off x="8422821" y="640430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006867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41" name="Shape 341"/>
          <p:cNvSpPr>
            <a:spLocks noGrp="1"/>
          </p:cNvSpPr>
          <p:nvPr>
            <p:ph type="body" sz="quarter" idx="1"/>
          </p:nvPr>
        </p:nvSpPr>
        <p:spPr>
          <a:xfrm>
            <a:off x="1371600" y="3886201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</a:lstStyle>
          <a:p>
            <a:r>
              <a:t>Click to edit Master subtitle style</a:t>
            </a:r>
          </a:p>
        </p:txBody>
      </p:sp>
      <p:sp>
        <p:nvSpPr>
          <p:cNvPr id="342" name="Shape 34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904368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>
            <a:spLocks noGrp="1"/>
          </p:cNvSpPr>
          <p:nvPr>
            <p:ph type="title"/>
          </p:nvPr>
        </p:nvSpPr>
        <p:spPr>
          <a:xfrm>
            <a:off x="722312" y="4406901"/>
            <a:ext cx="7772401" cy="1362077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Click to edit Master title style</a:t>
            </a:r>
          </a:p>
        </p:txBody>
      </p:sp>
      <p:sp>
        <p:nvSpPr>
          <p:cNvPr id="359" name="Shape 359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9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</a:lstStyle>
          <a:p>
            <a:r>
              <a:t>Click to edit Master text styles</a:t>
            </a:r>
          </a:p>
        </p:txBody>
      </p:sp>
      <p:sp>
        <p:nvSpPr>
          <p:cNvPr id="360" name="Shape 360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908331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68" name="Shape 368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5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8" indent="-320038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369" name="Shape 36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021051"/>
      </p:ext>
    </p:extLst>
  </p:cSld>
  <p:clrMapOvr>
    <a:masterClrMapping/>
  </p:clrMapOvr>
  <p:transition spd="med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77" name="Shape 377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</a:lstStyle>
          <a:p>
            <a:r>
              <a:t>Click to edit Master text styles</a:t>
            </a:r>
          </a:p>
        </p:txBody>
      </p:sp>
      <p:sp>
        <p:nvSpPr>
          <p:cNvPr id="378" name="Shape 378"/>
          <p:cNvSpPr>
            <a:spLocks noGrp="1"/>
          </p:cNvSpPr>
          <p:nvPr>
            <p:ph type="body" sz="quarter" idx="13"/>
          </p:nvPr>
        </p:nvSpPr>
        <p:spPr>
          <a:xfrm>
            <a:off x="4645026" y="1535111"/>
            <a:ext cx="4041777" cy="639765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379" name="Shape 379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92958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99" name="Shape 99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101" name="Shape 10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387" name="Shape 387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7337249"/>
      </p:ext>
    </p:extLst>
  </p:cSld>
  <p:clrMapOvr>
    <a:masterClrMapping/>
  </p:clrMapOvr>
  <p:transition spd="med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Shape 39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792901"/>
      </p:ext>
    </p:extLst>
  </p:cSld>
  <p:clrMapOvr>
    <a:masterClrMapping/>
  </p:clrMapOvr>
  <p:transition spd="med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02" name="Shape 402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03" name="Shape 403"/>
          <p:cNvSpPr>
            <a:spLocks noGrp="1"/>
          </p:cNvSpPr>
          <p:nvPr>
            <p:ph type="body" sz="half" idx="13"/>
          </p:nvPr>
        </p:nvSpPr>
        <p:spPr>
          <a:xfrm>
            <a:off x="457201" y="1435101"/>
            <a:ext cx="3008316" cy="46910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04" name="Shape 40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018554"/>
      </p:ext>
    </p:extLst>
  </p:cSld>
  <p:clrMapOvr>
    <a:masterClrMapping/>
  </p:clrMapOvr>
  <p:transition spd="med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2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Click to edit Master title style</a:t>
            </a:r>
          </a:p>
        </p:txBody>
      </p:sp>
      <p:sp>
        <p:nvSpPr>
          <p:cNvPr id="412" name="Shape 412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2" cy="4114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13" name="Shape 413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2" cy="80486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</a:lstStyle>
          <a:p>
            <a:r>
              <a:t>Click to edit Master text styles</a:t>
            </a:r>
          </a:p>
        </p:txBody>
      </p:sp>
      <p:sp>
        <p:nvSpPr>
          <p:cNvPr id="414" name="Shape 414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414972"/>
      </p:ext>
    </p:extLst>
  </p:cSld>
  <p:clrMapOvr>
    <a:masterClrMapping/>
  </p:clrMapOvr>
  <p:transition spd="med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22" name="Shape 42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5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23" name="Shape 423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9967416"/>
      </p:ext>
    </p:extLst>
  </p:cSld>
  <p:clrMapOvr>
    <a:masterClrMapping/>
  </p:clrMapOvr>
  <p:transition spd="med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>
            <a:spLocks noGrp="1"/>
          </p:cNvSpPr>
          <p:nvPr>
            <p:ph type="title"/>
          </p:nvPr>
        </p:nvSpPr>
        <p:spPr>
          <a:xfrm>
            <a:off x="6629400" y="274639"/>
            <a:ext cx="2057400" cy="5851527"/>
          </a:xfrm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431" name="Shape 431"/>
          <p:cNvSpPr>
            <a:spLocks noGrp="1"/>
          </p:cNvSpPr>
          <p:nvPr>
            <p:ph type="body" idx="1"/>
          </p:nvPr>
        </p:nvSpPr>
        <p:spPr>
          <a:xfrm>
            <a:off x="457200" y="274639"/>
            <a:ext cx="6019800" cy="5851527"/>
          </a:xfrm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32" name="Shape 432"/>
          <p:cNvSpPr>
            <a:spLocks noGrp="1"/>
          </p:cNvSpPr>
          <p:nvPr>
            <p:ph type="sldNum" sz="quarter" idx="2"/>
          </p:nvPr>
        </p:nvSpPr>
        <p:spPr>
          <a:xfrm>
            <a:off x="8422821" y="6404294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95841370"/>
      </p:ext>
    </p:extLst>
  </p:cSld>
  <p:clrMapOvr>
    <a:masterClrMapping/>
  </p:clrMapOvr>
  <p:transition spd="med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Shape 475"/>
          <p:cNvSpPr>
            <a:spLocks noGrp="1"/>
          </p:cNvSpPr>
          <p:nvPr>
            <p:ph type="title"/>
          </p:nvPr>
        </p:nvSpPr>
        <p:spPr>
          <a:xfrm>
            <a:off x="457200" y="92059"/>
            <a:ext cx="8229600" cy="1508157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6" name="Shape 476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" name="Shape 477"/>
          <p:cNvSpPr>
            <a:spLocks noGrp="1"/>
          </p:cNvSpPr>
          <p:nvPr>
            <p:ph type="sldNum" sz="quarter" idx="2"/>
          </p:nvPr>
        </p:nvSpPr>
        <p:spPr>
          <a:xfrm>
            <a:off x="8422822" y="6404303"/>
            <a:ext cx="263980" cy="269239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2848353"/>
      </p:ext>
    </p:extLst>
  </p:cSld>
  <p:clrMapOvr>
    <a:masterClrMapping/>
  </p:clrMapOvr>
  <p:transition spd="med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9477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46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84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title style</a:t>
            </a:r>
          </a:p>
        </p:txBody>
      </p:sp>
      <p:sp>
        <p:nvSpPr>
          <p:cNvPr id="109" name="Shape 10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2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64258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8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8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2847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70972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693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26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23384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5941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58061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44E30-F817-471A-96B6-B3C854FBB392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20/06/2017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4957A-06EF-4087-BB72-6F6147F686B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19417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 0"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457200" y="92061"/>
            <a:ext cx="8229600" cy="150815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400"/>
              <a:t>Title Text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457200" y="1600212"/>
            <a:ext cx="8229600" cy="52577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6553200" y="6404304"/>
            <a:ext cx="2133600" cy="269237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83428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3"/>
            <a:ext cx="6400800" cy="1752602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algn="ctr">
              <a:buFontTx/>
              <a:defRPr>
                <a:solidFill>
                  <a:srgbClr val="888888"/>
                </a:solidFill>
              </a:defRPr>
            </a:lvl2pPr>
            <a:lvl3pPr algn="ctr">
              <a:buFontTx/>
              <a:defRPr>
                <a:solidFill>
                  <a:srgbClr val="888888"/>
                </a:solidFill>
              </a:defRPr>
            </a:lvl3pPr>
            <a:lvl4pPr algn="ctr">
              <a:buFontTx/>
              <a:defRPr>
                <a:solidFill>
                  <a:srgbClr val="888888"/>
                </a:solidFill>
              </a:defRPr>
            </a:lvl4pPr>
            <a:lvl5pPr algn="ctr">
              <a:buFontTx/>
              <a:defRPr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2680485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slideLayout" Target="../slideLayouts/slideLayout62.xml"/><Relationship Id="rId26" Type="http://schemas.openxmlformats.org/officeDocument/2006/relationships/slideLayout" Target="../slideLayouts/slideLayout70.xml"/><Relationship Id="rId39" Type="http://schemas.openxmlformats.org/officeDocument/2006/relationships/slideLayout" Target="../slideLayouts/slideLayout83.xml"/><Relationship Id="rId3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65.xml"/><Relationship Id="rId34" Type="http://schemas.openxmlformats.org/officeDocument/2006/relationships/slideLayout" Target="../slideLayouts/slideLayout78.xml"/><Relationship Id="rId42" Type="http://schemas.openxmlformats.org/officeDocument/2006/relationships/slideLayout" Target="../slideLayouts/slideLayout86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slideLayout" Target="../slideLayouts/slideLayout61.xml"/><Relationship Id="rId25" Type="http://schemas.openxmlformats.org/officeDocument/2006/relationships/slideLayout" Target="../slideLayouts/slideLayout69.xml"/><Relationship Id="rId33" Type="http://schemas.openxmlformats.org/officeDocument/2006/relationships/slideLayout" Target="../slideLayouts/slideLayout77.xml"/><Relationship Id="rId38" Type="http://schemas.openxmlformats.org/officeDocument/2006/relationships/slideLayout" Target="../slideLayouts/slideLayout82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20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3.xml"/><Relationship Id="rId41" Type="http://schemas.openxmlformats.org/officeDocument/2006/relationships/slideLayout" Target="../slideLayouts/slideLayout85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24" Type="http://schemas.openxmlformats.org/officeDocument/2006/relationships/slideLayout" Target="../slideLayouts/slideLayout68.xml"/><Relationship Id="rId32" Type="http://schemas.openxmlformats.org/officeDocument/2006/relationships/slideLayout" Target="../slideLayouts/slideLayout76.xml"/><Relationship Id="rId37" Type="http://schemas.openxmlformats.org/officeDocument/2006/relationships/slideLayout" Target="../slideLayouts/slideLayout81.xml"/><Relationship Id="rId40" Type="http://schemas.openxmlformats.org/officeDocument/2006/relationships/slideLayout" Target="../slideLayouts/slideLayout84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23" Type="http://schemas.openxmlformats.org/officeDocument/2006/relationships/slideLayout" Target="../slideLayouts/slideLayout67.xml"/><Relationship Id="rId28" Type="http://schemas.openxmlformats.org/officeDocument/2006/relationships/slideLayout" Target="../slideLayouts/slideLayout72.xml"/><Relationship Id="rId36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54.xml"/><Relationship Id="rId19" Type="http://schemas.openxmlformats.org/officeDocument/2006/relationships/slideLayout" Target="../slideLayouts/slideLayout63.xml"/><Relationship Id="rId31" Type="http://schemas.openxmlformats.org/officeDocument/2006/relationships/slideLayout" Target="../slideLayouts/slideLayout75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Relationship Id="rId22" Type="http://schemas.openxmlformats.org/officeDocument/2006/relationships/slideLayout" Target="../slideLayouts/slideLayout66.xml"/><Relationship Id="rId27" Type="http://schemas.openxmlformats.org/officeDocument/2006/relationships/slideLayout" Target="../slideLayouts/slideLayout71.xml"/><Relationship Id="rId30" Type="http://schemas.openxmlformats.org/officeDocument/2006/relationships/slideLayout" Target="../slideLayouts/slideLayout74.xml"/><Relationship Id="rId35" Type="http://schemas.openxmlformats.org/officeDocument/2006/relationships/slideLayout" Target="../slideLayouts/slideLayout79.xml"/><Relationship Id="rId43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11.xml"/><Relationship Id="rId18" Type="http://schemas.openxmlformats.org/officeDocument/2006/relationships/slideLayout" Target="../slideLayouts/slideLayout116.xml"/><Relationship Id="rId26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01.xml"/><Relationship Id="rId21" Type="http://schemas.openxmlformats.org/officeDocument/2006/relationships/slideLayout" Target="../slideLayouts/slideLayout119.xml"/><Relationship Id="rId34" Type="http://schemas.openxmlformats.org/officeDocument/2006/relationships/slideLayout" Target="../slideLayouts/slideLayout132.xml"/><Relationship Id="rId42" Type="http://schemas.openxmlformats.org/officeDocument/2006/relationships/slideLayout" Target="../slideLayouts/slideLayout140.xml"/><Relationship Id="rId47" Type="http://schemas.openxmlformats.org/officeDocument/2006/relationships/slideLayout" Target="../slideLayouts/slideLayout145.xml"/><Relationship Id="rId50" Type="http://schemas.openxmlformats.org/officeDocument/2006/relationships/slideLayout" Target="../slideLayouts/slideLayout148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17" Type="http://schemas.openxmlformats.org/officeDocument/2006/relationships/slideLayout" Target="../slideLayouts/slideLayout115.xml"/><Relationship Id="rId25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1.xml"/><Relationship Id="rId38" Type="http://schemas.openxmlformats.org/officeDocument/2006/relationships/slideLayout" Target="../slideLayouts/slideLayout136.xml"/><Relationship Id="rId46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00.xml"/><Relationship Id="rId16" Type="http://schemas.openxmlformats.org/officeDocument/2006/relationships/slideLayout" Target="../slideLayouts/slideLayout114.xml"/><Relationship Id="rId20" Type="http://schemas.openxmlformats.org/officeDocument/2006/relationships/slideLayout" Target="../slideLayouts/slideLayout118.xml"/><Relationship Id="rId29" Type="http://schemas.openxmlformats.org/officeDocument/2006/relationships/slideLayout" Target="../slideLayouts/slideLayout127.xml"/><Relationship Id="rId41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24" Type="http://schemas.openxmlformats.org/officeDocument/2006/relationships/slideLayout" Target="../slideLayouts/slideLayout122.xml"/><Relationship Id="rId32" Type="http://schemas.openxmlformats.org/officeDocument/2006/relationships/slideLayout" Target="../slideLayouts/slideLayout130.xml"/><Relationship Id="rId37" Type="http://schemas.openxmlformats.org/officeDocument/2006/relationships/slideLayout" Target="../slideLayouts/slideLayout135.xml"/><Relationship Id="rId40" Type="http://schemas.openxmlformats.org/officeDocument/2006/relationships/slideLayout" Target="../slideLayouts/slideLayout138.xml"/><Relationship Id="rId45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03.xml"/><Relationship Id="rId15" Type="http://schemas.openxmlformats.org/officeDocument/2006/relationships/slideLayout" Target="../slideLayouts/slideLayout113.xml"/><Relationship Id="rId23" Type="http://schemas.openxmlformats.org/officeDocument/2006/relationships/slideLayout" Target="../slideLayouts/slideLayout121.xml"/><Relationship Id="rId28" Type="http://schemas.openxmlformats.org/officeDocument/2006/relationships/slideLayout" Target="../slideLayouts/slideLayout126.xml"/><Relationship Id="rId36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47.xml"/><Relationship Id="rId10" Type="http://schemas.openxmlformats.org/officeDocument/2006/relationships/slideLayout" Target="../slideLayouts/slideLayout108.xml"/><Relationship Id="rId19" Type="http://schemas.openxmlformats.org/officeDocument/2006/relationships/slideLayout" Target="../slideLayouts/slideLayout117.xml"/><Relationship Id="rId31" Type="http://schemas.openxmlformats.org/officeDocument/2006/relationships/slideLayout" Target="../slideLayouts/slideLayout129.xml"/><Relationship Id="rId44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Relationship Id="rId14" Type="http://schemas.openxmlformats.org/officeDocument/2006/relationships/slideLayout" Target="../slideLayouts/slideLayout112.xml"/><Relationship Id="rId22" Type="http://schemas.openxmlformats.org/officeDocument/2006/relationships/slideLayout" Target="../slideLayouts/slideLayout120.xml"/><Relationship Id="rId27" Type="http://schemas.openxmlformats.org/officeDocument/2006/relationships/slideLayout" Target="../slideLayouts/slideLayout125.xml"/><Relationship Id="rId30" Type="http://schemas.openxmlformats.org/officeDocument/2006/relationships/slideLayout" Target="../slideLayouts/slideLayout128.xml"/><Relationship Id="rId35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1.xml"/><Relationship Id="rId48" Type="http://schemas.openxmlformats.org/officeDocument/2006/relationships/slideLayout" Target="../slideLayouts/slideLayout146.xml"/><Relationship Id="rId8" Type="http://schemas.openxmlformats.org/officeDocument/2006/relationships/slideLayout" Target="../slideLayouts/slideLayout106.xml"/><Relationship Id="rId51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61.xml"/><Relationship Id="rId18" Type="http://schemas.openxmlformats.org/officeDocument/2006/relationships/slideLayout" Target="../slideLayouts/slideLayout166.xml"/><Relationship Id="rId26" Type="http://schemas.openxmlformats.org/officeDocument/2006/relationships/slideLayout" Target="../slideLayouts/slideLayout174.xml"/><Relationship Id="rId39" Type="http://schemas.openxmlformats.org/officeDocument/2006/relationships/slideLayout" Target="../slideLayouts/slideLayout187.xml"/><Relationship Id="rId3" Type="http://schemas.openxmlformats.org/officeDocument/2006/relationships/slideLayout" Target="../slideLayouts/slideLayout151.xml"/><Relationship Id="rId21" Type="http://schemas.openxmlformats.org/officeDocument/2006/relationships/slideLayout" Target="../slideLayouts/slideLayout169.xml"/><Relationship Id="rId34" Type="http://schemas.openxmlformats.org/officeDocument/2006/relationships/slideLayout" Target="../slideLayouts/slideLayout182.xml"/><Relationship Id="rId42" Type="http://schemas.openxmlformats.org/officeDocument/2006/relationships/slideLayout" Target="../slideLayouts/slideLayout190.xml"/><Relationship Id="rId47" Type="http://schemas.openxmlformats.org/officeDocument/2006/relationships/slideLayout" Target="../slideLayouts/slideLayout195.xml"/><Relationship Id="rId50" Type="http://schemas.openxmlformats.org/officeDocument/2006/relationships/slideLayout" Target="../slideLayouts/slideLayout198.xml"/><Relationship Id="rId7" Type="http://schemas.openxmlformats.org/officeDocument/2006/relationships/slideLayout" Target="../slideLayouts/slideLayout155.xml"/><Relationship Id="rId12" Type="http://schemas.openxmlformats.org/officeDocument/2006/relationships/slideLayout" Target="../slideLayouts/slideLayout160.xml"/><Relationship Id="rId17" Type="http://schemas.openxmlformats.org/officeDocument/2006/relationships/slideLayout" Target="../slideLayouts/slideLayout165.xml"/><Relationship Id="rId25" Type="http://schemas.openxmlformats.org/officeDocument/2006/relationships/slideLayout" Target="../slideLayouts/slideLayout173.xml"/><Relationship Id="rId33" Type="http://schemas.openxmlformats.org/officeDocument/2006/relationships/slideLayout" Target="../slideLayouts/slideLayout181.xml"/><Relationship Id="rId38" Type="http://schemas.openxmlformats.org/officeDocument/2006/relationships/slideLayout" Target="../slideLayouts/slideLayout186.xml"/><Relationship Id="rId46" Type="http://schemas.openxmlformats.org/officeDocument/2006/relationships/slideLayout" Target="../slideLayouts/slideLayout194.xml"/><Relationship Id="rId2" Type="http://schemas.openxmlformats.org/officeDocument/2006/relationships/slideLayout" Target="../slideLayouts/slideLayout150.xml"/><Relationship Id="rId16" Type="http://schemas.openxmlformats.org/officeDocument/2006/relationships/slideLayout" Target="../slideLayouts/slideLayout164.xml"/><Relationship Id="rId20" Type="http://schemas.openxmlformats.org/officeDocument/2006/relationships/slideLayout" Target="../slideLayouts/slideLayout168.xml"/><Relationship Id="rId29" Type="http://schemas.openxmlformats.org/officeDocument/2006/relationships/slideLayout" Target="../slideLayouts/slideLayout177.xml"/><Relationship Id="rId41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4.xml"/><Relationship Id="rId11" Type="http://schemas.openxmlformats.org/officeDocument/2006/relationships/slideLayout" Target="../slideLayouts/slideLayout159.xml"/><Relationship Id="rId24" Type="http://schemas.openxmlformats.org/officeDocument/2006/relationships/slideLayout" Target="../slideLayouts/slideLayout172.xml"/><Relationship Id="rId32" Type="http://schemas.openxmlformats.org/officeDocument/2006/relationships/slideLayout" Target="../slideLayouts/slideLayout180.xml"/><Relationship Id="rId37" Type="http://schemas.openxmlformats.org/officeDocument/2006/relationships/slideLayout" Target="../slideLayouts/slideLayout185.xml"/><Relationship Id="rId40" Type="http://schemas.openxmlformats.org/officeDocument/2006/relationships/slideLayout" Target="../slideLayouts/slideLayout188.xml"/><Relationship Id="rId45" Type="http://schemas.openxmlformats.org/officeDocument/2006/relationships/slideLayout" Target="../slideLayouts/slideLayout193.xml"/><Relationship Id="rId53" Type="http://schemas.openxmlformats.org/officeDocument/2006/relationships/theme" Target="../theme/theme5.xml"/><Relationship Id="rId5" Type="http://schemas.openxmlformats.org/officeDocument/2006/relationships/slideLayout" Target="../slideLayouts/slideLayout153.xml"/><Relationship Id="rId15" Type="http://schemas.openxmlformats.org/officeDocument/2006/relationships/slideLayout" Target="../slideLayouts/slideLayout163.xml"/><Relationship Id="rId23" Type="http://schemas.openxmlformats.org/officeDocument/2006/relationships/slideLayout" Target="../slideLayouts/slideLayout171.xml"/><Relationship Id="rId28" Type="http://schemas.openxmlformats.org/officeDocument/2006/relationships/slideLayout" Target="../slideLayouts/slideLayout176.xml"/><Relationship Id="rId36" Type="http://schemas.openxmlformats.org/officeDocument/2006/relationships/slideLayout" Target="../slideLayouts/slideLayout184.xml"/><Relationship Id="rId4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58.xml"/><Relationship Id="rId19" Type="http://schemas.openxmlformats.org/officeDocument/2006/relationships/slideLayout" Target="../slideLayouts/slideLayout167.xml"/><Relationship Id="rId31" Type="http://schemas.openxmlformats.org/officeDocument/2006/relationships/slideLayout" Target="../slideLayouts/slideLayout179.xml"/><Relationship Id="rId44" Type="http://schemas.openxmlformats.org/officeDocument/2006/relationships/slideLayout" Target="../slideLayouts/slideLayout192.xml"/><Relationship Id="rId52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7.xml"/><Relationship Id="rId14" Type="http://schemas.openxmlformats.org/officeDocument/2006/relationships/slideLayout" Target="../slideLayouts/slideLayout162.xml"/><Relationship Id="rId22" Type="http://schemas.openxmlformats.org/officeDocument/2006/relationships/slideLayout" Target="../slideLayouts/slideLayout170.xml"/><Relationship Id="rId27" Type="http://schemas.openxmlformats.org/officeDocument/2006/relationships/slideLayout" Target="../slideLayouts/slideLayout175.xml"/><Relationship Id="rId30" Type="http://schemas.openxmlformats.org/officeDocument/2006/relationships/slideLayout" Target="../slideLayouts/slideLayout178.xml"/><Relationship Id="rId35" Type="http://schemas.openxmlformats.org/officeDocument/2006/relationships/slideLayout" Target="../slideLayouts/slideLayout183.xml"/><Relationship Id="rId43" Type="http://schemas.openxmlformats.org/officeDocument/2006/relationships/slideLayout" Target="../slideLayouts/slideLayout191.xml"/><Relationship Id="rId48" Type="http://schemas.openxmlformats.org/officeDocument/2006/relationships/slideLayout" Target="../slideLayouts/slideLayout196.xml"/><Relationship Id="rId8" Type="http://schemas.openxmlformats.org/officeDocument/2006/relationships/slideLayout" Target="../slideLayouts/slideLayout156.xml"/><Relationship Id="rId51" Type="http://schemas.openxmlformats.org/officeDocument/2006/relationships/slideLayout" Target="../slideLayouts/slideLayout19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8.xml"/><Relationship Id="rId13" Type="http://schemas.openxmlformats.org/officeDocument/2006/relationships/slideLayout" Target="../slideLayouts/slideLayout213.xml"/><Relationship Id="rId18" Type="http://schemas.openxmlformats.org/officeDocument/2006/relationships/slideLayout" Target="../slideLayouts/slideLayout218.xml"/><Relationship Id="rId26" Type="http://schemas.openxmlformats.org/officeDocument/2006/relationships/slideLayout" Target="../slideLayouts/slideLayout226.xml"/><Relationship Id="rId39" Type="http://schemas.openxmlformats.org/officeDocument/2006/relationships/slideLayout" Target="../slideLayouts/slideLayout239.xml"/><Relationship Id="rId3" Type="http://schemas.openxmlformats.org/officeDocument/2006/relationships/slideLayout" Target="../slideLayouts/slideLayout203.xml"/><Relationship Id="rId21" Type="http://schemas.openxmlformats.org/officeDocument/2006/relationships/slideLayout" Target="../slideLayouts/slideLayout221.xml"/><Relationship Id="rId34" Type="http://schemas.openxmlformats.org/officeDocument/2006/relationships/slideLayout" Target="../slideLayouts/slideLayout234.xml"/><Relationship Id="rId42" Type="http://schemas.openxmlformats.org/officeDocument/2006/relationships/slideLayout" Target="../slideLayouts/slideLayout242.xml"/><Relationship Id="rId7" Type="http://schemas.openxmlformats.org/officeDocument/2006/relationships/slideLayout" Target="../slideLayouts/slideLayout207.xml"/><Relationship Id="rId12" Type="http://schemas.openxmlformats.org/officeDocument/2006/relationships/slideLayout" Target="../slideLayouts/slideLayout212.xml"/><Relationship Id="rId17" Type="http://schemas.openxmlformats.org/officeDocument/2006/relationships/slideLayout" Target="../slideLayouts/slideLayout217.xml"/><Relationship Id="rId25" Type="http://schemas.openxmlformats.org/officeDocument/2006/relationships/slideLayout" Target="../slideLayouts/slideLayout225.xml"/><Relationship Id="rId33" Type="http://schemas.openxmlformats.org/officeDocument/2006/relationships/slideLayout" Target="../slideLayouts/slideLayout233.xml"/><Relationship Id="rId38" Type="http://schemas.openxmlformats.org/officeDocument/2006/relationships/slideLayout" Target="../slideLayouts/slideLayout238.xml"/><Relationship Id="rId2" Type="http://schemas.openxmlformats.org/officeDocument/2006/relationships/slideLayout" Target="../slideLayouts/slideLayout202.xml"/><Relationship Id="rId16" Type="http://schemas.openxmlformats.org/officeDocument/2006/relationships/slideLayout" Target="../slideLayouts/slideLayout216.xml"/><Relationship Id="rId20" Type="http://schemas.openxmlformats.org/officeDocument/2006/relationships/slideLayout" Target="../slideLayouts/slideLayout220.xml"/><Relationship Id="rId29" Type="http://schemas.openxmlformats.org/officeDocument/2006/relationships/slideLayout" Target="../slideLayouts/slideLayout229.xml"/><Relationship Id="rId41" Type="http://schemas.openxmlformats.org/officeDocument/2006/relationships/slideLayout" Target="../slideLayouts/slideLayout241.xml"/><Relationship Id="rId1" Type="http://schemas.openxmlformats.org/officeDocument/2006/relationships/slideLayout" Target="../slideLayouts/slideLayout201.xml"/><Relationship Id="rId6" Type="http://schemas.openxmlformats.org/officeDocument/2006/relationships/slideLayout" Target="../slideLayouts/slideLayout206.xml"/><Relationship Id="rId11" Type="http://schemas.openxmlformats.org/officeDocument/2006/relationships/slideLayout" Target="../slideLayouts/slideLayout211.xml"/><Relationship Id="rId24" Type="http://schemas.openxmlformats.org/officeDocument/2006/relationships/slideLayout" Target="../slideLayouts/slideLayout224.xml"/><Relationship Id="rId32" Type="http://schemas.openxmlformats.org/officeDocument/2006/relationships/slideLayout" Target="../slideLayouts/slideLayout232.xml"/><Relationship Id="rId37" Type="http://schemas.openxmlformats.org/officeDocument/2006/relationships/slideLayout" Target="../slideLayouts/slideLayout237.xml"/><Relationship Id="rId40" Type="http://schemas.openxmlformats.org/officeDocument/2006/relationships/slideLayout" Target="../slideLayouts/slideLayout240.xml"/><Relationship Id="rId5" Type="http://schemas.openxmlformats.org/officeDocument/2006/relationships/slideLayout" Target="../slideLayouts/slideLayout205.xml"/><Relationship Id="rId15" Type="http://schemas.openxmlformats.org/officeDocument/2006/relationships/slideLayout" Target="../slideLayouts/slideLayout215.xml"/><Relationship Id="rId23" Type="http://schemas.openxmlformats.org/officeDocument/2006/relationships/slideLayout" Target="../slideLayouts/slideLayout223.xml"/><Relationship Id="rId28" Type="http://schemas.openxmlformats.org/officeDocument/2006/relationships/slideLayout" Target="../slideLayouts/slideLayout228.xml"/><Relationship Id="rId36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10.xml"/><Relationship Id="rId19" Type="http://schemas.openxmlformats.org/officeDocument/2006/relationships/slideLayout" Target="../slideLayouts/slideLayout219.xml"/><Relationship Id="rId31" Type="http://schemas.openxmlformats.org/officeDocument/2006/relationships/slideLayout" Target="../slideLayouts/slideLayout231.xml"/><Relationship Id="rId4" Type="http://schemas.openxmlformats.org/officeDocument/2006/relationships/slideLayout" Target="../slideLayouts/slideLayout204.xml"/><Relationship Id="rId9" Type="http://schemas.openxmlformats.org/officeDocument/2006/relationships/slideLayout" Target="../slideLayouts/slideLayout209.xml"/><Relationship Id="rId14" Type="http://schemas.openxmlformats.org/officeDocument/2006/relationships/slideLayout" Target="../slideLayouts/slideLayout214.xml"/><Relationship Id="rId22" Type="http://schemas.openxmlformats.org/officeDocument/2006/relationships/slideLayout" Target="../slideLayouts/slideLayout222.xml"/><Relationship Id="rId27" Type="http://schemas.openxmlformats.org/officeDocument/2006/relationships/slideLayout" Target="../slideLayouts/slideLayout227.xml"/><Relationship Id="rId30" Type="http://schemas.openxmlformats.org/officeDocument/2006/relationships/slideLayout" Target="../slideLayouts/slideLayout230.xml"/><Relationship Id="rId35" Type="http://schemas.openxmlformats.org/officeDocument/2006/relationships/slideLayout" Target="../slideLayouts/slideLayout235.xml"/><Relationship Id="rId43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0" r:id="rId27"/>
    <p:sldLayoutId id="2147483681" r:id="rId28"/>
    <p:sldLayoutId id="2147483682" r:id="rId29"/>
    <p:sldLayoutId id="2147483683" r:id="rId30"/>
    <p:sldLayoutId id="2147483684" r:id="rId31"/>
    <p:sldLayoutId id="2147483685" r:id="rId32"/>
    <p:sldLayoutId id="2147483686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700" r:id="rId43"/>
    <p:sldLayoutId id="2147483701" r:id="rId44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9589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  <p:sldLayoutId id="2147483809" r:id="rId17"/>
    <p:sldLayoutId id="2147483810" r:id="rId18"/>
    <p:sldLayoutId id="2147483811" r:id="rId19"/>
    <p:sldLayoutId id="2147483812" r:id="rId20"/>
    <p:sldLayoutId id="2147483813" r:id="rId21"/>
    <p:sldLayoutId id="2147483814" r:id="rId22"/>
    <p:sldLayoutId id="2147483815" r:id="rId23"/>
    <p:sldLayoutId id="2147483816" r:id="rId24"/>
    <p:sldLayoutId id="2147483817" r:id="rId25"/>
    <p:sldLayoutId id="2147483818" r:id="rId26"/>
    <p:sldLayoutId id="2147483819" r:id="rId27"/>
    <p:sldLayoutId id="2147483820" r:id="rId28"/>
    <p:sldLayoutId id="2147483821" r:id="rId29"/>
    <p:sldLayoutId id="2147483822" r:id="rId30"/>
    <p:sldLayoutId id="2147483823" r:id="rId31"/>
    <p:sldLayoutId id="2147483824" r:id="rId32"/>
    <p:sldLayoutId id="2147483825" r:id="rId33"/>
    <p:sldLayoutId id="2147483826" r:id="rId34"/>
    <p:sldLayoutId id="2147483827" r:id="rId35"/>
    <p:sldLayoutId id="2147483828" r:id="rId36"/>
    <p:sldLayoutId id="2147483829" r:id="rId37"/>
    <p:sldLayoutId id="2147483830" r:id="rId38"/>
    <p:sldLayoutId id="2147483831" r:id="rId39"/>
    <p:sldLayoutId id="2147483832" r:id="rId40"/>
    <p:sldLayoutId id="2147483833" r:id="rId41"/>
    <p:sldLayoutId id="2147483835" r:id="rId4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2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97544E30-F817-471A-96B6-B3C854FBB392}" type="datetimeFigureOut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20/06/2017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7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C034957A-06EF-4087-BB72-6F6147F686BE}" type="slidenum">
              <a:rPr lang="en-GB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hangingPunct="1"/>
              <a:t>‹#›</a:t>
            </a:fld>
            <a:endParaRPr lang="en-GB" kern="120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633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1" r:id="rId1"/>
    <p:sldLayoutId id="2147483892" r:id="rId2"/>
    <p:sldLayoutId id="2147483893" r:id="rId3"/>
    <p:sldLayoutId id="2147483894" r:id="rId4"/>
    <p:sldLayoutId id="2147483895" r:id="rId5"/>
    <p:sldLayoutId id="2147483896" r:id="rId6"/>
    <p:sldLayoutId id="2147483897" r:id="rId7"/>
    <p:sldLayoutId id="2147483898" r:id="rId8"/>
    <p:sldLayoutId id="2147483899" r:id="rId9"/>
    <p:sldLayoutId id="2147483900" r:id="rId10"/>
    <p:sldLayoutId id="2147483901" r:id="rId11"/>
    <p:sldLayoutId id="214748390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5823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  <p:sldLayoutId id="2147483921" r:id="rId18"/>
    <p:sldLayoutId id="2147483922" r:id="rId19"/>
    <p:sldLayoutId id="2147483923" r:id="rId20"/>
    <p:sldLayoutId id="2147483924" r:id="rId21"/>
    <p:sldLayoutId id="2147483925" r:id="rId22"/>
    <p:sldLayoutId id="2147483926" r:id="rId23"/>
    <p:sldLayoutId id="2147483927" r:id="rId24"/>
    <p:sldLayoutId id="2147483928" r:id="rId25"/>
    <p:sldLayoutId id="2147483929" r:id="rId26"/>
    <p:sldLayoutId id="2147483930" r:id="rId27"/>
    <p:sldLayoutId id="2147483931" r:id="rId28"/>
    <p:sldLayoutId id="2147483932" r:id="rId29"/>
    <p:sldLayoutId id="2147483933" r:id="rId30"/>
    <p:sldLayoutId id="2147483934" r:id="rId31"/>
    <p:sldLayoutId id="2147483935" r:id="rId32"/>
    <p:sldLayoutId id="2147483936" r:id="rId33"/>
    <p:sldLayoutId id="2147483937" r:id="rId34"/>
    <p:sldLayoutId id="2147483938" r:id="rId35"/>
    <p:sldLayoutId id="2147483939" r:id="rId36"/>
    <p:sldLayoutId id="2147483940" r:id="rId37"/>
    <p:sldLayoutId id="2147483941" r:id="rId38"/>
    <p:sldLayoutId id="2147483942" r:id="rId39"/>
    <p:sldLayoutId id="2147483943" r:id="rId40"/>
    <p:sldLayoutId id="2147483944" r:id="rId41"/>
    <p:sldLayoutId id="2147483945" r:id="rId42"/>
    <p:sldLayoutId id="2147483946" r:id="rId43"/>
    <p:sldLayoutId id="2147483947" r:id="rId44"/>
    <p:sldLayoutId id="2147483948" r:id="rId45"/>
    <p:sldLayoutId id="2147483949" r:id="rId46"/>
    <p:sldLayoutId id="2147483950" r:id="rId47"/>
    <p:sldLayoutId id="2147483951" r:id="rId48"/>
    <p:sldLayoutId id="2147483952" r:id="rId49"/>
    <p:sldLayoutId id="2147483953" r:id="rId50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496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966" r:id="rId12"/>
    <p:sldLayoutId id="2147483967" r:id="rId13"/>
    <p:sldLayoutId id="2147483968" r:id="rId14"/>
    <p:sldLayoutId id="2147483969" r:id="rId15"/>
    <p:sldLayoutId id="2147483970" r:id="rId16"/>
    <p:sldLayoutId id="2147483971" r:id="rId17"/>
    <p:sldLayoutId id="2147483972" r:id="rId18"/>
    <p:sldLayoutId id="2147483973" r:id="rId19"/>
    <p:sldLayoutId id="2147483974" r:id="rId20"/>
    <p:sldLayoutId id="2147483975" r:id="rId21"/>
    <p:sldLayoutId id="2147483976" r:id="rId22"/>
    <p:sldLayoutId id="2147483977" r:id="rId23"/>
    <p:sldLayoutId id="2147483978" r:id="rId24"/>
    <p:sldLayoutId id="2147483979" r:id="rId25"/>
    <p:sldLayoutId id="2147483980" r:id="rId26"/>
    <p:sldLayoutId id="2147483981" r:id="rId27"/>
    <p:sldLayoutId id="2147483982" r:id="rId28"/>
    <p:sldLayoutId id="2147483983" r:id="rId29"/>
    <p:sldLayoutId id="2147483984" r:id="rId30"/>
    <p:sldLayoutId id="2147483985" r:id="rId31"/>
    <p:sldLayoutId id="2147483986" r:id="rId32"/>
    <p:sldLayoutId id="2147483987" r:id="rId33"/>
    <p:sldLayoutId id="2147483988" r:id="rId34"/>
    <p:sldLayoutId id="2147483989" r:id="rId35"/>
    <p:sldLayoutId id="2147483990" r:id="rId36"/>
    <p:sldLayoutId id="2147483991" r:id="rId37"/>
    <p:sldLayoutId id="2147483992" r:id="rId38"/>
    <p:sldLayoutId id="2147483993" r:id="rId39"/>
    <p:sldLayoutId id="2147483994" r:id="rId40"/>
    <p:sldLayoutId id="2147483995" r:id="rId41"/>
    <p:sldLayoutId id="2147483996" r:id="rId42"/>
    <p:sldLayoutId id="2147483997" r:id="rId43"/>
    <p:sldLayoutId id="2147483998" r:id="rId44"/>
    <p:sldLayoutId id="2147483999" r:id="rId45"/>
    <p:sldLayoutId id="2147484000" r:id="rId46"/>
    <p:sldLayoutId id="2147484001" r:id="rId47"/>
    <p:sldLayoutId id="2147484002" r:id="rId48"/>
    <p:sldLayoutId id="2147484003" r:id="rId49"/>
    <p:sldLayoutId id="2147484004" r:id="rId50"/>
    <p:sldLayoutId id="2147484005" r:id="rId51"/>
    <p:sldLayoutId id="2147484006" r:id="rId5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/>
          <a:p>
            <a:r>
              <a:t>Click to edit Master title style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24"/>
            <a:ext cx="8229600" cy="4525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normAutofit/>
          </a:bodyPr>
          <a:lstStyle/>
          <a:p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21" y="6404319"/>
            <a:ext cx="263980" cy="269239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852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  <p:sldLayoutId id="2147484020" r:id="rId13"/>
    <p:sldLayoutId id="2147484021" r:id="rId14"/>
    <p:sldLayoutId id="2147484022" r:id="rId15"/>
    <p:sldLayoutId id="2147484023" r:id="rId16"/>
    <p:sldLayoutId id="2147484024" r:id="rId17"/>
    <p:sldLayoutId id="2147484025" r:id="rId18"/>
    <p:sldLayoutId id="2147484026" r:id="rId19"/>
    <p:sldLayoutId id="2147484027" r:id="rId20"/>
    <p:sldLayoutId id="2147484028" r:id="rId21"/>
    <p:sldLayoutId id="2147484029" r:id="rId22"/>
    <p:sldLayoutId id="2147484030" r:id="rId23"/>
    <p:sldLayoutId id="2147484031" r:id="rId24"/>
    <p:sldLayoutId id="2147484032" r:id="rId25"/>
    <p:sldLayoutId id="2147484033" r:id="rId26"/>
    <p:sldLayoutId id="2147484034" r:id="rId27"/>
    <p:sldLayoutId id="2147484035" r:id="rId28"/>
    <p:sldLayoutId id="2147484036" r:id="rId29"/>
    <p:sldLayoutId id="2147484037" r:id="rId30"/>
    <p:sldLayoutId id="2147484038" r:id="rId31"/>
    <p:sldLayoutId id="2147484039" r:id="rId32"/>
    <p:sldLayoutId id="2147484040" r:id="rId33"/>
    <p:sldLayoutId id="2147484041" r:id="rId34"/>
    <p:sldLayoutId id="2147484042" r:id="rId35"/>
    <p:sldLayoutId id="2147484043" r:id="rId36"/>
    <p:sldLayoutId id="2147484044" r:id="rId37"/>
    <p:sldLayoutId id="2147484045" r:id="rId38"/>
    <p:sldLayoutId id="2147484046" r:id="rId39"/>
    <p:sldLayoutId id="2147484047" r:id="rId40"/>
    <p:sldLayoutId id="2147484048" r:id="rId41"/>
    <p:sldLayoutId id="2147484049" r:id="rId4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0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png"/><Relationship Id="rId4" Type="http://schemas.openxmlformats.org/officeDocument/2006/relationships/image" Target="../media/image7.jp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4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Shape 512"/>
          <p:cNvSpPr/>
          <p:nvPr/>
        </p:nvSpPr>
        <p:spPr>
          <a:xfrm>
            <a:off x="251519" y="5619239"/>
            <a:ext cx="9144001" cy="487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>
            <a:spAutoFit/>
          </a:bodyPr>
          <a:lstStyle>
            <a:lvl1pPr algn="ctr">
              <a:defRPr sz="3800">
                <a:solidFill>
                  <a:srgbClr val="8BE5DA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/>
              <a:t>BE IN BRILLIANT COMPANY</a:t>
            </a:r>
          </a:p>
        </p:txBody>
      </p:sp>
      <p:grpSp>
        <p:nvGrpSpPr>
          <p:cNvPr id="515" name="Group 515"/>
          <p:cNvGrpSpPr/>
          <p:nvPr/>
        </p:nvGrpSpPr>
        <p:grpSpPr>
          <a:xfrm>
            <a:off x="467541" y="2314045"/>
            <a:ext cx="3954260" cy="742954"/>
            <a:chOff x="-1" y="0"/>
            <a:chExt cx="3954258" cy="742953"/>
          </a:xfrm>
        </p:grpSpPr>
        <p:sp>
          <p:nvSpPr>
            <p:cNvPr id="513" name="Shape 513"/>
            <p:cNvSpPr/>
            <p:nvPr/>
          </p:nvSpPr>
          <p:spPr>
            <a:xfrm>
              <a:off x="-1" y="131116"/>
              <a:ext cx="3888437" cy="430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>
                <a:defRPr sz="300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defRPr>
              </a:lvl1pPr>
            </a:lstStyle>
            <a:p>
              <a:r>
                <a:rPr lang="en-GB" sz="2800" dirty="0" smtClean="0"/>
                <a:t>SCHOOLS</a:t>
              </a:r>
              <a:endParaRPr sz="2800" dirty="0"/>
            </a:p>
          </p:txBody>
        </p:sp>
        <p:pic>
          <p:nvPicPr>
            <p:cNvPr id="514" name="image3.pn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96928" y="0"/>
              <a:ext cx="1457329" cy="7429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18" name="Group 518"/>
          <p:cNvGrpSpPr/>
          <p:nvPr/>
        </p:nvGrpSpPr>
        <p:grpSpPr>
          <a:xfrm>
            <a:off x="4421797" y="2314043"/>
            <a:ext cx="4973723" cy="723905"/>
            <a:chOff x="0" y="-1"/>
            <a:chExt cx="4973722" cy="723904"/>
          </a:xfrm>
        </p:grpSpPr>
        <p:sp>
          <p:nvSpPr>
            <p:cNvPr id="516" name="Shape 516"/>
            <p:cNvSpPr/>
            <p:nvPr/>
          </p:nvSpPr>
          <p:spPr>
            <a:xfrm>
              <a:off x="1085287" y="121060"/>
              <a:ext cx="3888435" cy="430886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>
              <a:lvl1pPr algn="ctr">
                <a:defRPr sz="300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defRPr>
              </a:lvl1pPr>
            </a:lstStyle>
            <a:p>
              <a:r>
                <a:rPr lang="en-GB" sz="2800" dirty="0" smtClean="0"/>
                <a:t>MBA MEMBERS</a:t>
              </a:r>
              <a:endParaRPr sz="2800" dirty="0"/>
            </a:p>
          </p:txBody>
        </p:sp>
        <p:pic>
          <p:nvPicPr>
            <p:cNvPr id="517" name="image4.pn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-1"/>
              <a:ext cx="1447802" cy="7239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1" name="Group 521"/>
          <p:cNvGrpSpPr/>
          <p:nvPr/>
        </p:nvGrpSpPr>
        <p:grpSpPr>
          <a:xfrm>
            <a:off x="1115614" y="3068958"/>
            <a:ext cx="3888438" cy="1447805"/>
            <a:chOff x="-1" y="0"/>
            <a:chExt cx="3888437" cy="1447804"/>
          </a:xfrm>
        </p:grpSpPr>
        <p:sp>
          <p:nvSpPr>
            <p:cNvPr id="519" name="Shape 519"/>
            <p:cNvSpPr/>
            <p:nvPr/>
          </p:nvSpPr>
          <p:spPr>
            <a:xfrm>
              <a:off x="-1" y="720082"/>
              <a:ext cx="3888437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>
                <a:defRPr sz="300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defRPr>
              </a:pPr>
              <a:r>
                <a:rPr lang="en-GB" sz="2800" dirty="0" smtClean="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rPr>
                <a:t>EMPLOY</a:t>
              </a:r>
              <a:r>
                <a:rPr sz="2800" dirty="0" smtClean="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rPr>
                <a:t>ERS</a:t>
              </a:r>
              <a:r>
                <a:rPr sz="2800" dirty="0" smtClean="0"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0" name="image5.pn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845518" y="0"/>
              <a:ext cx="1466853" cy="144780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524" name="Group 524"/>
          <p:cNvGrpSpPr/>
          <p:nvPr/>
        </p:nvGrpSpPr>
        <p:grpSpPr>
          <a:xfrm>
            <a:off x="4412272" y="3059433"/>
            <a:ext cx="4480211" cy="1457330"/>
            <a:chOff x="0" y="0"/>
            <a:chExt cx="4480210" cy="1457329"/>
          </a:xfrm>
        </p:grpSpPr>
        <p:sp>
          <p:nvSpPr>
            <p:cNvPr id="522" name="Shape 522"/>
            <p:cNvSpPr/>
            <p:nvPr/>
          </p:nvSpPr>
          <p:spPr>
            <a:xfrm>
              <a:off x="591775" y="764825"/>
              <a:ext cx="3888435" cy="43088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spAutoFit/>
            </a:bodyPr>
            <a:lstStyle/>
            <a:p>
              <a:pPr algn="ctr">
                <a:defRPr sz="300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defRPr>
              </a:pPr>
              <a:r>
                <a:rPr sz="2800" dirty="0" smtClean="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rPr>
                <a:t>S</a:t>
              </a:r>
              <a:r>
                <a:rPr lang="en-GB" sz="2800" dirty="0" smtClean="0">
                  <a:solidFill>
                    <a:srgbClr val="FFFFFF"/>
                  </a:solidFill>
                  <a:latin typeface="Avenir LT Std 35 Light"/>
                  <a:ea typeface="Avenir LT Std 35 Light"/>
                  <a:cs typeface="Avenir LT Std 35 Light"/>
                  <a:sym typeface="Avenir LT Std 35 Light"/>
                </a:rPr>
                <a:t>PONSORS</a:t>
              </a:r>
              <a:r>
                <a:rPr sz="2800" dirty="0" smtClean="0">
                  <a:latin typeface="Arial"/>
                  <a:ea typeface="Arial"/>
                  <a:cs typeface="Arial"/>
                  <a:sym typeface="Arial"/>
                </a:rPr>
                <a:t> </a:t>
              </a:r>
              <a:endParaRPr sz="2800" dirty="0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523" name="image6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1457327" cy="145732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523048"/>
      </p:ext>
    </p:extLst>
  </p:cSld>
  <p:clrMapOvr>
    <a:masterClrMapping/>
  </p:clrMapOvr>
  <p:transition spd="slow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animBg="1" advAuto="0"/>
      <p:bldP spid="515" grpId="0" animBg="1" advAuto="0"/>
      <p:bldP spid="518" grpId="0" animBg="1" advAuto="0"/>
      <p:bldP spid="521" grpId="0" animBg="1" advAuto="0"/>
      <p:bldP spid="524" grpId="0" animBg="1" advAuto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Shape 671"/>
          <p:cNvSpPr/>
          <p:nvPr/>
        </p:nvSpPr>
        <p:spPr>
          <a:xfrm>
            <a:off x="308113" y="478824"/>
            <a:ext cx="86868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sp>
        <p:nvSpPr>
          <p:cNvPr id="8" name="Shape 670"/>
          <p:cNvSpPr/>
          <p:nvPr/>
        </p:nvSpPr>
        <p:spPr>
          <a:xfrm>
            <a:off x="526610" y="2113283"/>
            <a:ext cx="8249806" cy="47447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lnSpcReduction="10000"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– launched October 2015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Global AMBA membership community, for Schools not yet Accredited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Access to AMBA research and data reports, </a:t>
            </a:r>
            <a:r>
              <a:rPr lang="en-GB" sz="2400" i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AMBITION</a:t>
            </a: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magazine and MBA international benchmarking analysis 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ADN Community – form partnerships, post jobs, share case studies </a:t>
            </a:r>
          </a:p>
          <a:p>
            <a:pPr marL="457200" lvl="0" indent="-457200">
              <a:lnSpc>
                <a:spcPct val="160000"/>
              </a:lnSpc>
              <a:buFont typeface="+mj-lt"/>
              <a:buAutoNum type="arabicPeriod"/>
            </a:pPr>
            <a:r>
              <a:rPr lang="en-GB" sz="2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AMBA Conferences – reduced rates </a:t>
            </a:r>
            <a:endParaRPr lang="en-GB" sz="2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dirty="0"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1513" y="251926"/>
            <a:ext cx="4191000" cy="139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8537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/>
        </p:nvSpPr>
        <p:spPr>
          <a:xfrm>
            <a:off x="308113" y="1513775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1. </a:t>
            </a:r>
            <a:r>
              <a:rPr lang="en-GB" dirty="0" smtClean="0">
                <a:latin typeface="Calibri"/>
              </a:rPr>
              <a:t>Business School Distinctiveness/Differentiation</a:t>
            </a: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Best Practices – </a:t>
            </a:r>
          </a:p>
          <a:p>
            <a:r>
              <a:rPr lang="en-GB" sz="3200" dirty="0" smtClean="0">
                <a:latin typeface="Calibri"/>
              </a:rPr>
              <a:t>International Benchmarking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33057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526610" y="1734677"/>
            <a:ext cx="8249806" cy="444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600" dirty="0">
                <a:latin typeface="Calibri"/>
              </a:rPr>
              <a:t>SP Jain </a:t>
            </a:r>
            <a:r>
              <a:rPr lang="en-GB" sz="2600" dirty="0" smtClean="0">
                <a:latin typeface="Calibri"/>
              </a:rPr>
              <a:t>(India) - summer </a:t>
            </a:r>
            <a:r>
              <a:rPr lang="en-GB" sz="2600" dirty="0">
                <a:latin typeface="Calibri"/>
              </a:rPr>
              <a:t>internship </a:t>
            </a:r>
            <a:r>
              <a:rPr lang="en-GB" sz="2600" dirty="0" smtClean="0">
                <a:latin typeface="Calibri"/>
              </a:rPr>
              <a:t>in poor rural village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600" dirty="0" err="1" smtClean="0">
                <a:latin typeface="Calibri"/>
              </a:rPr>
              <a:t>Zhongnan</a:t>
            </a:r>
            <a:r>
              <a:rPr lang="en-GB" sz="2600" dirty="0" smtClean="0">
                <a:latin typeface="Calibri"/>
              </a:rPr>
              <a:t> </a:t>
            </a:r>
            <a:r>
              <a:rPr lang="en-GB" sz="2600" dirty="0">
                <a:latin typeface="Calibri"/>
              </a:rPr>
              <a:t>University </a:t>
            </a:r>
            <a:r>
              <a:rPr lang="en-GB" sz="2600" dirty="0" smtClean="0">
                <a:latin typeface="Calibri"/>
              </a:rPr>
              <a:t>(China) – </a:t>
            </a:r>
            <a:r>
              <a:rPr lang="en-GB" sz="2600" dirty="0">
                <a:latin typeface="Calibri"/>
              </a:rPr>
              <a:t>3</a:t>
            </a:r>
            <a:r>
              <a:rPr lang="en-GB" sz="2600" dirty="0" smtClean="0">
                <a:latin typeface="Calibri"/>
              </a:rPr>
              <a:t> month </a:t>
            </a:r>
            <a:r>
              <a:rPr lang="en-GB" sz="2600" dirty="0">
                <a:latin typeface="Calibri"/>
              </a:rPr>
              <a:t>military leadership &amp; strategy </a:t>
            </a:r>
            <a:r>
              <a:rPr lang="en-GB" sz="2600" dirty="0" smtClean="0">
                <a:latin typeface="Calibri"/>
              </a:rPr>
              <a:t>training, </a:t>
            </a:r>
            <a:r>
              <a:rPr lang="en-GB" sz="2600" dirty="0">
                <a:latin typeface="Calibri"/>
              </a:rPr>
              <a:t>run by </a:t>
            </a:r>
            <a:r>
              <a:rPr lang="en-GB" sz="2600" dirty="0" smtClean="0">
                <a:latin typeface="Calibri"/>
              </a:rPr>
              <a:t>Chinese Army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600" dirty="0" smtClean="0">
                <a:latin typeface="Calibri"/>
              </a:rPr>
              <a:t>LBS (England) - </a:t>
            </a:r>
            <a:r>
              <a:rPr lang="en-GB" sz="2600" dirty="0">
                <a:latin typeface="Calibri"/>
              </a:rPr>
              <a:t>business ethics </a:t>
            </a:r>
            <a:r>
              <a:rPr lang="en-GB" sz="2600" dirty="0" smtClean="0">
                <a:latin typeface="Calibri"/>
              </a:rPr>
              <a:t>visit to prison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600" dirty="0" smtClean="0">
                <a:latin typeface="Calibri"/>
              </a:rPr>
              <a:t>Kedge (France) - wine </a:t>
            </a:r>
            <a:r>
              <a:rPr lang="en-GB" sz="2600" dirty="0">
                <a:latin typeface="Calibri"/>
              </a:rPr>
              <a:t>MBA specialisation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sz="2600" dirty="0" smtClean="0">
                <a:latin typeface="Calibri"/>
              </a:rPr>
              <a:t>Toulouse (France) - Aerospace </a:t>
            </a:r>
            <a:r>
              <a:rPr lang="en-GB" sz="2600" dirty="0">
                <a:latin typeface="Calibri"/>
              </a:rPr>
              <a:t>MBA</a:t>
            </a:r>
          </a:p>
          <a:p>
            <a:pPr marL="514350" indent="-514350">
              <a:buAutoNum type="arabicPeriod"/>
            </a:pP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Distinctiveness/Differentiation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078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/>
        </p:nvSpPr>
        <p:spPr>
          <a:xfrm>
            <a:off x="308113" y="1513775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1. </a:t>
            </a:r>
            <a:r>
              <a:rPr lang="en-GB" dirty="0" smtClean="0">
                <a:latin typeface="Calibri"/>
              </a:rPr>
              <a:t>Business School Distinctiveness/Differentiation</a:t>
            </a:r>
            <a:endParaRPr dirty="0">
              <a:latin typeface="Calibri"/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308113" y="2024684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2. </a:t>
            </a:r>
            <a:r>
              <a:rPr lang="en-GB" dirty="0" smtClean="0">
                <a:latin typeface="Calibri"/>
              </a:rPr>
              <a:t>Entrepreneurship</a:t>
            </a: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Best Practices – </a:t>
            </a:r>
          </a:p>
          <a:p>
            <a:r>
              <a:rPr lang="en-GB" sz="3200" dirty="0" smtClean="0">
                <a:latin typeface="Calibri"/>
              </a:rPr>
              <a:t>International Benchmarking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150471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526610" y="1734677"/>
            <a:ext cx="8249806" cy="4709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77500" lnSpcReduction="20000"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600" b="1" dirty="0" smtClean="0">
                <a:latin typeface="Calibri"/>
              </a:rPr>
              <a:t>Incubators and Accelerators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/>
              </a:rPr>
              <a:t>LBS (England) - on-campus incubator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/>
              </a:rPr>
              <a:t>ESADE (Spain) - on-campus </a:t>
            </a:r>
            <a:r>
              <a:rPr lang="en-GB" sz="2600" dirty="0" err="1" smtClean="0">
                <a:latin typeface="Calibri"/>
              </a:rPr>
              <a:t>Creapolis</a:t>
            </a:r>
            <a:r>
              <a:rPr lang="en-GB" sz="2600" dirty="0" smtClean="0">
                <a:latin typeface="Calibri"/>
              </a:rPr>
              <a:t> accelerator</a:t>
            </a:r>
          </a:p>
          <a:p>
            <a:pPr>
              <a:lnSpc>
                <a:spcPct val="150000"/>
              </a:lnSpc>
            </a:pPr>
            <a:endParaRPr lang="en-GB" sz="2600" dirty="0" smtClean="0">
              <a:latin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2"/>
            </a:pPr>
            <a:r>
              <a:rPr lang="en-GB" sz="2600" b="1" dirty="0" smtClean="0">
                <a:latin typeface="Calibri"/>
              </a:rPr>
              <a:t>Funding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/>
              </a:rPr>
              <a:t>Warwick (England) - Alumni finance MBA start-ups, via crowdfunding platform</a:t>
            </a:r>
          </a:p>
          <a:p>
            <a:pPr>
              <a:lnSpc>
                <a:spcPct val="150000"/>
              </a:lnSpc>
            </a:pPr>
            <a:endParaRPr lang="en-GB" sz="2600" dirty="0" smtClean="0">
              <a:latin typeface="Calibri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rabicPeriod" startAt="3"/>
            </a:pPr>
            <a:r>
              <a:rPr lang="en-GB" sz="2600" b="1" dirty="0" smtClean="0">
                <a:latin typeface="Calibri"/>
              </a:rPr>
              <a:t>Curriculum Innovation</a:t>
            </a:r>
          </a:p>
          <a:p>
            <a:pPr marL="514350" indent="-5143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Calibri"/>
              </a:rPr>
              <a:t>INSEAD (France) - pairs MBA students with scientists to work on research/patent to commercialisation</a:t>
            </a:r>
          </a:p>
          <a:p>
            <a:pPr marL="514350" indent="-514350">
              <a:buFontTx/>
              <a:buAutoNum type="arabicPeriod" startAt="3"/>
            </a:pP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Entrepreneurship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8272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Shape 669"/>
          <p:cNvSpPr/>
          <p:nvPr/>
        </p:nvSpPr>
        <p:spPr>
          <a:xfrm>
            <a:off x="308113" y="1513775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1. </a:t>
            </a:r>
            <a:r>
              <a:rPr lang="en-GB" dirty="0" smtClean="0">
                <a:latin typeface="Calibri"/>
              </a:rPr>
              <a:t>Business School Distinctiveness/Differentiation</a:t>
            </a:r>
            <a:endParaRPr dirty="0">
              <a:latin typeface="Calibri"/>
            </a:endParaRPr>
          </a:p>
        </p:txBody>
      </p:sp>
      <p:sp>
        <p:nvSpPr>
          <p:cNvPr id="670" name="Shape 670"/>
          <p:cNvSpPr/>
          <p:nvPr/>
        </p:nvSpPr>
        <p:spPr>
          <a:xfrm>
            <a:off x="308113" y="2024684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2. </a:t>
            </a:r>
            <a:r>
              <a:rPr lang="en-GB" dirty="0" smtClean="0">
                <a:latin typeface="Calibri"/>
              </a:rPr>
              <a:t>Entrepreneurship</a:t>
            </a: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Best Practices – </a:t>
            </a:r>
          </a:p>
          <a:p>
            <a:r>
              <a:rPr lang="en-GB" sz="3200" dirty="0" smtClean="0">
                <a:latin typeface="Calibri"/>
              </a:rPr>
              <a:t>International Benchmarking</a:t>
            </a:r>
            <a:endParaRPr sz="3200" dirty="0">
              <a:latin typeface="Calibri"/>
            </a:endParaRPr>
          </a:p>
        </p:txBody>
      </p:sp>
      <p:sp>
        <p:nvSpPr>
          <p:cNvPr id="672" name="Shape 672"/>
          <p:cNvSpPr/>
          <p:nvPr/>
        </p:nvSpPr>
        <p:spPr>
          <a:xfrm>
            <a:off x="308113" y="2548726"/>
            <a:ext cx="9144002" cy="11430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dirty="0">
                <a:latin typeface="Calibri"/>
              </a:rPr>
              <a:t>3. </a:t>
            </a:r>
            <a:r>
              <a:rPr lang="en-GB" dirty="0" smtClean="0">
                <a:latin typeface="Calibri"/>
              </a:rPr>
              <a:t>Careers Support &amp; Placement</a:t>
            </a:r>
            <a:endParaRPr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4599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526610" y="1734677"/>
            <a:ext cx="8249806" cy="444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600" dirty="0" smtClean="0">
                <a:latin typeface="Calibri"/>
              </a:rPr>
              <a:t>IIMs (India) - </a:t>
            </a:r>
            <a:r>
              <a:rPr lang="en-GB" sz="2600" dirty="0">
                <a:latin typeface="Calibri"/>
              </a:rPr>
              <a:t>senior MBA students mentor junior MBAs in CV writing and interview preparation </a:t>
            </a:r>
            <a:endParaRPr lang="en-GB" sz="2600" dirty="0" smtClean="0">
              <a:latin typeface="Calibri"/>
            </a:endParaRP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600" dirty="0" smtClean="0">
                <a:latin typeface="Calibri"/>
              </a:rPr>
              <a:t>European Schools </a:t>
            </a:r>
            <a:r>
              <a:rPr lang="en-GB" sz="2600" dirty="0">
                <a:latin typeface="Calibri"/>
              </a:rPr>
              <a:t>use “dual job search track” for international students </a:t>
            </a:r>
            <a:r>
              <a:rPr lang="en-GB" sz="2600" dirty="0" smtClean="0">
                <a:latin typeface="Calibri"/>
              </a:rPr>
              <a:t>(in Europe + their home country)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600" dirty="0" smtClean="0">
                <a:latin typeface="Calibri"/>
              </a:rPr>
              <a:t>IESE (Spain) host Latin America Careers Fair</a:t>
            </a:r>
          </a:p>
          <a:p>
            <a:pPr marL="514350" indent="-514350">
              <a:lnSpc>
                <a:spcPct val="150000"/>
              </a:lnSpc>
              <a:buFontTx/>
              <a:buAutoNum type="arabicPeriod"/>
            </a:pPr>
            <a:r>
              <a:rPr lang="en-GB" sz="2600" dirty="0" smtClean="0">
                <a:latin typeface="Calibri"/>
              </a:rPr>
              <a:t>London Business School (England) host Asia Careers Fair</a:t>
            </a:r>
            <a:endParaRPr lang="en-GB" sz="2600" dirty="0">
              <a:latin typeface="Calibri"/>
            </a:endParaRPr>
          </a:p>
          <a:p>
            <a:pPr marL="514350" indent="-514350">
              <a:buFontTx/>
              <a:buAutoNum type="arabicPeriod"/>
            </a:pP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5847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Careers Support &amp; Placement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32389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Shape 670"/>
          <p:cNvSpPr/>
          <p:nvPr/>
        </p:nvSpPr>
        <p:spPr>
          <a:xfrm>
            <a:off x="745108" y="1958612"/>
            <a:ext cx="8249806" cy="44421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 anchor="ctr">
            <a:normAutofit fontScale="85000" lnSpcReduction="20000"/>
          </a:bodyPr>
          <a:lstStyle>
            <a:lvl1pPr>
              <a:defRPr sz="28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Business School Distinctiveness/Differentiation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 Entrepreneurship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Careers Support &amp; Placement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Online Learning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Blended Programmes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Research Plans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Internationalisation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Corporate Relationships </a:t>
            </a:r>
          </a:p>
          <a:p>
            <a:pPr marL="514350" indent="-514350">
              <a:lnSpc>
                <a:spcPct val="150000"/>
              </a:lnSpc>
              <a:buAutoNum type="arabicPeriod"/>
            </a:pPr>
            <a:r>
              <a:rPr lang="en-GB" dirty="0" smtClean="0">
                <a:latin typeface="Calibri"/>
              </a:rPr>
              <a:t>New Course Themes</a:t>
            </a:r>
          </a:p>
          <a:p>
            <a:pPr marL="514350" indent="-514350">
              <a:buAutoNum type="arabicPeriod"/>
            </a:pPr>
            <a:endParaRPr dirty="0">
              <a:latin typeface="Calibri"/>
            </a:endParaRPr>
          </a:p>
        </p:txBody>
      </p:sp>
      <p:sp>
        <p:nvSpPr>
          <p:cNvPr id="671" name="Shape 671"/>
          <p:cNvSpPr/>
          <p:nvPr/>
        </p:nvSpPr>
        <p:spPr>
          <a:xfrm>
            <a:off x="308113" y="478824"/>
            <a:ext cx="8686801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>
            <a:lvl1pPr algn="r">
              <a:defRPr sz="3000">
                <a:solidFill>
                  <a:srgbClr val="FFFFFF"/>
                </a:solidFill>
                <a:latin typeface="Avenir LT Std 35 Light"/>
                <a:ea typeface="Avenir LT Std 35 Light"/>
                <a:cs typeface="Avenir LT Std 35 Light"/>
                <a:sym typeface="Avenir LT Std 35 Light"/>
              </a:defRPr>
            </a:lvl1pPr>
          </a:lstStyle>
          <a:p>
            <a:r>
              <a:rPr lang="en-GB" sz="3200" dirty="0" smtClean="0">
                <a:latin typeface="Calibri"/>
              </a:rPr>
              <a:t>Best Practices – </a:t>
            </a:r>
          </a:p>
          <a:p>
            <a:r>
              <a:rPr lang="en-GB" sz="3200" dirty="0" smtClean="0">
                <a:latin typeface="Calibri"/>
              </a:rPr>
              <a:t>International Benchmarking</a:t>
            </a:r>
            <a:endParaRPr sz="3200" dirty="0">
              <a:latin typeface="Calibri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4345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/>
          <p:nvPr/>
        </p:nvSpPr>
        <p:spPr>
          <a:xfrm>
            <a:off x="0" y="-1"/>
            <a:ext cx="9144000" cy="1260002"/>
          </a:xfrm>
          <a:prstGeom prst="rect">
            <a:avLst/>
          </a:prstGeom>
          <a:solidFill>
            <a:srgbClr val="0028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j-lt"/>
                <a:ea typeface="+mj-ea"/>
                <a:cs typeface="+mj-cs"/>
                <a:sym typeface="Calibri"/>
              </a:defRPr>
            </a:pPr>
            <a:endParaRPr>
              <a:solidFill>
                <a:srgbClr val="FFFFFF"/>
              </a:solidFill>
            </a:endParaRPr>
          </a:p>
        </p:txBody>
      </p:sp>
      <p:sp>
        <p:nvSpPr>
          <p:cNvPr id="17" name="Shape 665"/>
          <p:cNvSpPr/>
          <p:nvPr/>
        </p:nvSpPr>
        <p:spPr>
          <a:xfrm>
            <a:off x="446549" y="244342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AMBA Russia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72" y="1590536"/>
            <a:ext cx="2147796" cy="10235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3" y="3055815"/>
            <a:ext cx="3155899" cy="9162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280" y="4426196"/>
            <a:ext cx="3225800" cy="863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3497" y="2797649"/>
            <a:ext cx="1524000" cy="1432560"/>
          </a:xfrm>
          <a:prstGeom prst="rect">
            <a:avLst/>
          </a:prstGeom>
        </p:spPr>
      </p:pic>
      <p:pic>
        <p:nvPicPr>
          <p:cNvPr id="1026" name="Picture 2" descr="http://www.ranepa.ru/eng/images/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132" y="5569094"/>
            <a:ext cx="2914650" cy="88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SB SUM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203" y="5908194"/>
            <a:ext cx="3228975" cy="52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15497" y="1647116"/>
            <a:ext cx="3959638" cy="983266"/>
          </a:xfrm>
          <a:prstGeom prst="rect">
            <a:avLst/>
          </a:prstGeom>
        </p:spPr>
      </p:pic>
      <p:pic>
        <p:nvPicPr>
          <p:cNvPr id="1032" name="Picture 8" descr="https://encrypted-tbn2.gstatic.com/images?q=tbn:ANd9GcSLXohBEMTdykN3n1td1YJdTj3FPZ5sLJUK7Nv34wibqBgE6069dLxy8Q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2440" y="2852103"/>
            <a:ext cx="1671638" cy="1664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lated image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6053" y="4708397"/>
            <a:ext cx="1799082" cy="1799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Image result for synergy business school russia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165" y="1515176"/>
            <a:ext cx="1849835" cy="1226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International Institute of Management LINK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488" y="4318566"/>
            <a:ext cx="1857375" cy="104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79522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665"/>
          <p:cNvSpPr/>
          <p:nvPr/>
        </p:nvSpPr>
        <p:spPr>
          <a:xfrm>
            <a:off x="446549" y="244342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AMBA Russia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82" y="0"/>
            <a:ext cx="9148763" cy="64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833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" name="Shape 665"/>
          <p:cNvSpPr/>
          <p:nvPr/>
        </p:nvSpPr>
        <p:spPr>
          <a:xfrm>
            <a:off x="308113" y="478824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The Global MBA Market - Statistics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sp>
        <p:nvSpPr>
          <p:cNvPr id="9" name="Shape 665"/>
          <p:cNvSpPr/>
          <p:nvPr/>
        </p:nvSpPr>
        <p:spPr>
          <a:xfrm>
            <a:off x="4370981" y="2454101"/>
            <a:ext cx="4510477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2015 </a:t>
            </a:r>
            <a:r>
              <a:rPr lang="en-GB" sz="3000" dirty="0" err="1" smtClean="0">
                <a:solidFill>
                  <a:srgbClr val="FFFFFF"/>
                </a:solidFill>
              </a:rPr>
              <a:t>vs</a:t>
            </a:r>
            <a:r>
              <a:rPr lang="en-GB" sz="3000" dirty="0" smtClean="0">
                <a:solidFill>
                  <a:srgbClr val="FFFFFF"/>
                </a:solidFill>
              </a:rPr>
              <a:t> 2014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9095264"/>
              </p:ext>
            </p:extLst>
          </p:nvPr>
        </p:nvGraphicFramePr>
        <p:xfrm>
          <a:off x="4324736" y="3127980"/>
          <a:ext cx="4376058" cy="1384577"/>
        </p:xfrm>
        <a:graphic>
          <a:graphicData uri="http://schemas.openxmlformats.org/drawingml/2006/table">
            <a:tbl>
              <a:tblPr firstRow="1" bandRow="1">
                <a:solidFill>
                  <a:schemeClr val="accent2">
                    <a:lumMod val="75000"/>
                  </a:schemeClr>
                </a:solidFill>
                <a:tableStyleId>{18603FDC-E32A-4AB5-989C-0864C3EAD2B8}</a:tableStyleId>
              </a:tblPr>
              <a:tblGrid>
                <a:gridCol w="3001184"/>
                <a:gridCol w="1374874"/>
              </a:tblGrid>
              <a:tr h="694111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latin typeface="+mj-lt"/>
                        </a:rPr>
                        <a:t>Applications</a:t>
                      </a:r>
                      <a:endParaRPr lang="en-GB" sz="3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latin typeface="+mj-lt"/>
                        </a:rPr>
                        <a:t>+5.2%</a:t>
                      </a:r>
                      <a:endParaRPr lang="en-GB" sz="3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  <a:tr h="690466"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latin typeface="+mj-lt"/>
                        </a:rPr>
                        <a:t>Enrolments</a:t>
                      </a:r>
                      <a:endParaRPr lang="en-GB" sz="3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3000" b="0" dirty="0" smtClean="0">
                          <a:latin typeface="+mj-lt"/>
                        </a:rPr>
                        <a:t>-0.1%</a:t>
                      </a:r>
                      <a:endParaRPr lang="en-GB" sz="3000" b="0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113" y="1530224"/>
            <a:ext cx="3515201" cy="4971574"/>
          </a:xfrm>
          <a:prstGeom prst="rect">
            <a:avLst/>
          </a:prstGeom>
        </p:spPr>
      </p:pic>
      <p:sp>
        <p:nvSpPr>
          <p:cNvPr id="7" name="Shape 1370"/>
          <p:cNvSpPr/>
          <p:nvPr/>
        </p:nvSpPr>
        <p:spPr>
          <a:xfrm>
            <a:off x="4257527" y="6101693"/>
            <a:ext cx="4737387" cy="4001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2000" i="1" dirty="0" smtClean="0">
                <a:latin typeface="Calibri"/>
              </a:rPr>
              <a:t>91% of AMBA Schools completed the Survey</a:t>
            </a:r>
            <a:endParaRPr sz="20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94291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0" y="-2"/>
            <a:ext cx="9215806" cy="1260004"/>
          </a:xfrm>
          <a:prstGeom prst="rect">
            <a:avLst/>
          </a:prstGeom>
          <a:solidFill>
            <a:srgbClr val="0028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sp>
        <p:nvSpPr>
          <p:cNvPr id="6" name="Shape 665"/>
          <p:cNvSpPr/>
          <p:nvPr/>
        </p:nvSpPr>
        <p:spPr>
          <a:xfrm>
            <a:off x="308113" y="478824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endParaRPr lang="en-GB" sz="3000" dirty="0" smtClean="0">
              <a:solidFill>
                <a:srgbClr val="FFFFFF"/>
              </a:solidFill>
            </a:endParaRPr>
          </a:p>
        </p:txBody>
      </p:sp>
      <p:sp>
        <p:nvSpPr>
          <p:cNvPr id="7" name="Shape 665"/>
          <p:cNvSpPr/>
          <p:nvPr/>
        </p:nvSpPr>
        <p:spPr>
          <a:xfrm>
            <a:off x="308113" y="234835"/>
            <a:ext cx="8686801" cy="14773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Conversion Rates</a:t>
            </a:r>
            <a:br>
              <a:rPr lang="en-GB" sz="3000" dirty="0" smtClean="0">
                <a:solidFill>
                  <a:srgbClr val="FFFFFF"/>
                </a:solidFill>
              </a:rPr>
            </a:br>
            <a:r>
              <a:rPr lang="en-GB" sz="3000" dirty="0" smtClean="0">
                <a:solidFill>
                  <a:srgbClr val="FFFFFF"/>
                </a:solidFill>
              </a:rPr>
              <a:t>Applications : Enrolments</a:t>
            </a:r>
          </a:p>
          <a:p>
            <a:pPr algn="r">
              <a:defRPr sz="3000">
                <a:solidFill>
                  <a:srgbClr val="FFFFFF"/>
                </a:solidFill>
              </a:defRPr>
            </a:pPr>
            <a:endParaRPr lang="en-GB" sz="3000" dirty="0" smtClean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64462" y="1271583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2208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0" y="-2"/>
            <a:ext cx="9215806" cy="1260004"/>
          </a:xfrm>
          <a:prstGeom prst="rect">
            <a:avLst/>
          </a:prstGeom>
          <a:solidFill>
            <a:srgbClr val="0028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sp>
        <p:nvSpPr>
          <p:cNvPr id="6" name="Shape 665"/>
          <p:cNvSpPr/>
          <p:nvPr/>
        </p:nvSpPr>
        <p:spPr>
          <a:xfrm>
            <a:off x="308113" y="478824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endParaRPr lang="en-GB" sz="3000" dirty="0" smtClean="0">
              <a:solidFill>
                <a:srgbClr val="FFFFFF"/>
              </a:solidFill>
            </a:endParaRPr>
          </a:p>
        </p:txBody>
      </p:sp>
      <p:sp>
        <p:nvSpPr>
          <p:cNvPr id="8" name="Shape 665"/>
          <p:cNvSpPr/>
          <p:nvPr/>
        </p:nvSpPr>
        <p:spPr>
          <a:xfrm>
            <a:off x="308113" y="234835"/>
            <a:ext cx="8686801" cy="19389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Cohort Mix</a:t>
            </a:r>
          </a:p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Local : International Students</a:t>
            </a:r>
            <a:br>
              <a:rPr lang="en-GB" sz="3000" dirty="0" smtClean="0">
                <a:solidFill>
                  <a:srgbClr val="FFFFFF"/>
                </a:solidFill>
              </a:rPr>
            </a:br>
            <a:endParaRPr lang="en-GB" sz="3000" dirty="0" smtClean="0">
              <a:solidFill>
                <a:srgbClr val="FFFFFF"/>
              </a:solidFill>
            </a:endParaRPr>
          </a:p>
          <a:p>
            <a:pPr algn="r">
              <a:defRPr sz="3000">
                <a:solidFill>
                  <a:srgbClr val="FFFFFF"/>
                </a:solidFill>
              </a:defRPr>
            </a:pPr>
            <a:endParaRPr lang="en-GB" sz="3000" dirty="0" smtClean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63" y="1503991"/>
            <a:ext cx="9022080" cy="5074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06434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/>
          <p:nvPr/>
        </p:nvSpPr>
        <p:spPr>
          <a:xfrm>
            <a:off x="0" y="-2"/>
            <a:ext cx="9215806" cy="1260004"/>
          </a:xfrm>
          <a:prstGeom prst="rect">
            <a:avLst/>
          </a:prstGeom>
          <a:solidFill>
            <a:srgbClr val="00284A"/>
          </a:solidFill>
          <a:ln w="12700">
            <a:miter lim="400000"/>
          </a:ln>
        </p:spPr>
        <p:txBody>
          <a:bodyPr lIns="45718" tIns="45718" rIns="45718" bIns="45718" anchor="ctr"/>
          <a:lstStyle/>
          <a:p>
            <a:pPr algn="ctr">
              <a:defRPr>
                <a:solidFill>
                  <a:srgbClr val="FFFFFF"/>
                </a:solidFill>
                <a:latin typeface="+mn-lt"/>
                <a:ea typeface="+mn-ea"/>
                <a:cs typeface="+mn-cs"/>
                <a:sym typeface="Helvetica"/>
              </a:defRPr>
            </a:pPr>
            <a:endParaRPr>
              <a:solidFill>
                <a:srgbClr val="FFFFFF"/>
              </a:solidFill>
              <a:latin typeface="Helvetica"/>
              <a:ea typeface="+mn-ea"/>
              <a:cs typeface="Helvetica"/>
              <a:sym typeface="Helvetica"/>
            </a:endParaRPr>
          </a:p>
        </p:txBody>
      </p:sp>
      <p:pic>
        <p:nvPicPr>
          <p:cNvPr id="540" name="image3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528048"/>
            <a:ext cx="9144000" cy="4981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sp>
        <p:nvSpPr>
          <p:cNvPr id="6" name="Shape 665"/>
          <p:cNvSpPr/>
          <p:nvPr/>
        </p:nvSpPr>
        <p:spPr>
          <a:xfrm>
            <a:off x="308113" y="478824"/>
            <a:ext cx="8686801" cy="10156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The Most Powerful Brand</a:t>
            </a:r>
          </a:p>
          <a:p>
            <a:pPr algn="r">
              <a:defRPr sz="3000">
                <a:solidFill>
                  <a:srgbClr val="FFFFFF"/>
                </a:solidFill>
              </a:defRPr>
            </a:pPr>
            <a:endParaRPr lang="en-GB" sz="3000" dirty="0" smtClean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619164" y="6252166"/>
            <a:ext cx="2362102" cy="276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8" tIns="45718" rIns="45718" bIns="45718" numCol="1" spcCol="38100" rtlCol="0" anchor="t">
            <a:spAutoFit/>
          </a:bodyPr>
          <a:lstStyle/>
          <a:p>
            <a:r>
              <a:rPr lang="en-GB" sz="1200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Avenir LT Std 35 Light"/>
              </a:rPr>
              <a:t>1,000 prospective MBA students </a:t>
            </a:r>
            <a:endParaRPr lang="en-US" sz="1200" dirty="0">
              <a:solidFill>
                <a:srgbClr val="000000">
                  <a:lumMod val="75000"/>
                  <a:lumOff val="25000"/>
                </a:srgbClr>
              </a:solidFill>
              <a:latin typeface="Avenir LT Std 35 Light"/>
            </a:endParaRPr>
          </a:p>
        </p:txBody>
      </p:sp>
    </p:spTree>
    <p:extLst>
      <p:ext uri="{BB962C8B-B14F-4D97-AF65-F5344CB8AC3E}">
        <p14:creationId xmlns:p14="http://schemas.microsoft.com/office/powerpoint/2010/main" val="395675604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1368"/>
          <p:cNvSpPr>
            <a:spLocks noGrp="1"/>
          </p:cNvSpPr>
          <p:nvPr>
            <p:ph type="title"/>
          </p:nvPr>
        </p:nvSpPr>
        <p:spPr>
          <a:xfrm>
            <a:off x="308112" y="345598"/>
            <a:ext cx="8686801" cy="1143003"/>
          </a:xfrm>
          <a:prstGeom prst="rect">
            <a:avLst/>
          </a:prstGeom>
        </p:spPr>
        <p:txBody>
          <a:bodyPr>
            <a:noAutofit/>
          </a:bodyPr>
          <a:lstStyle/>
          <a:p>
            <a:pPr algn="r" defTabSz="804672">
              <a:defRPr sz="2500">
                <a:solidFill>
                  <a:srgbClr val="FFFFFF"/>
                </a:solidFill>
              </a:defRPr>
            </a:pPr>
            <a:r>
              <a:rPr lang="en-GB" sz="3200" dirty="0" smtClean="0"/>
              <a:t>Membership Growth</a:t>
            </a:r>
            <a:br>
              <a:rPr lang="en-GB" sz="3200" dirty="0" smtClean="0"/>
            </a:br>
            <a:r>
              <a:rPr lang="en-GB" sz="3200" dirty="0" smtClean="0"/>
              <a:t>to over 28,000</a:t>
            </a:r>
            <a:r>
              <a:rPr lang="en-GB" sz="2800" dirty="0" smtClean="0"/>
              <a:t/>
            </a:r>
            <a:br>
              <a:rPr lang="en-GB" sz="2800" dirty="0" smtClean="0"/>
            </a:br>
            <a:endParaRPr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pic>
        <p:nvPicPr>
          <p:cNvPr id="1026" name="4274A102-8904-446B-ACE4-363ACBA2FF18" descr="9B36B2CF-EC5B-4CD5-B0B4-D2D3161167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60" y="1610945"/>
            <a:ext cx="89630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065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47" y="223254"/>
            <a:ext cx="2828925" cy="981075"/>
          </a:xfrm>
          <a:prstGeom prst="rect">
            <a:avLst/>
          </a:prstGeom>
        </p:spPr>
      </p:pic>
      <p:pic>
        <p:nvPicPr>
          <p:cNvPr id="10" name="Picture 9" descr="C:\Users\A.Youngs\AppData\Local\Microsoft\Windows\INetCache\Content.Outlook\JE5LLITJ\зал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713" y="1518765"/>
            <a:ext cx="5283200" cy="24384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665"/>
          <p:cNvSpPr/>
          <p:nvPr/>
        </p:nvSpPr>
        <p:spPr>
          <a:xfrm>
            <a:off x="308113" y="478824"/>
            <a:ext cx="8686801" cy="5539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8" tIns="45718" rIns="45718" bIns="45718">
            <a:spAutoFit/>
          </a:bodyPr>
          <a:lstStyle/>
          <a:p>
            <a:pPr algn="r" hangingPunct="1">
              <a:defRPr sz="3000">
                <a:solidFill>
                  <a:srgbClr val="FFFFFF"/>
                </a:solidFill>
              </a:defRPr>
            </a:pPr>
            <a:r>
              <a:rPr lang="en-GB" sz="3000" dirty="0" smtClean="0">
                <a:solidFill>
                  <a:srgbClr val="FFFFFF"/>
                </a:solidFill>
              </a:rPr>
              <a:t>AMBA Russia - Events</a:t>
            </a:r>
          </a:p>
        </p:txBody>
      </p:sp>
      <p:sp>
        <p:nvSpPr>
          <p:cNvPr id="9" name="Shape 1370"/>
          <p:cNvSpPr/>
          <p:nvPr/>
        </p:nvSpPr>
        <p:spPr>
          <a:xfrm>
            <a:off x="134713" y="4043003"/>
            <a:ext cx="4399009" cy="10772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600" dirty="0" smtClean="0"/>
              <a:t>AMBA Moscow, January 2017</a:t>
            </a:r>
          </a:p>
          <a:p>
            <a:r>
              <a:rPr lang="en-GB" sz="1600" dirty="0" smtClean="0"/>
              <a:t>310 Students &amp; Graduates + Deans &amp; CEOs</a:t>
            </a:r>
          </a:p>
          <a:p>
            <a:pPr algn="ctr"/>
            <a:endParaRPr sz="3200" dirty="0"/>
          </a:p>
        </p:txBody>
      </p:sp>
      <p:pic>
        <p:nvPicPr>
          <p:cNvPr id="12" name="Picture 11" descr="C:\Users\A.Youngs\AppData\Local\Microsoft\Windows\INetCache\Content.Outlook\JE5LLITJ\LIV_128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28" t="246" r="29519" b="1"/>
          <a:stretch/>
        </p:blipFill>
        <p:spPr bwMode="auto">
          <a:xfrm>
            <a:off x="5636979" y="2855195"/>
            <a:ext cx="3256915" cy="381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Shape 1370"/>
          <p:cNvSpPr/>
          <p:nvPr/>
        </p:nvSpPr>
        <p:spPr>
          <a:xfrm>
            <a:off x="2651113" y="5880403"/>
            <a:ext cx="4399009" cy="13234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8" tIns="45718" rIns="45718" bIns="45718">
            <a:spAutoFit/>
          </a:bodyPr>
          <a:lstStyle>
            <a:lvl1pPr>
              <a:defRPr sz="90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"/>
              </a:defRPr>
            </a:lvl1pPr>
          </a:lstStyle>
          <a:p>
            <a:r>
              <a:rPr lang="en-GB" sz="1600" dirty="0"/>
              <a:t>Dr Laurie Bristow</a:t>
            </a:r>
          </a:p>
          <a:p>
            <a:r>
              <a:rPr lang="en-GB" sz="1600" dirty="0"/>
              <a:t>British Ambassador to Russia</a:t>
            </a:r>
          </a:p>
          <a:p>
            <a:r>
              <a:rPr lang="en-GB" sz="1600" dirty="0"/>
              <a:t>MBA Graduate, Open University</a:t>
            </a:r>
          </a:p>
          <a:p>
            <a:pPr algn="ctr"/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88880559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6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5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6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8" tIns="45718" rIns="45718" bIns="45718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369</Words>
  <Application>Microsoft Office PowerPoint</Application>
  <PresentationFormat>On-screen Show (4:3)</PresentationFormat>
  <Paragraphs>75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Arial</vt:lpstr>
      <vt:lpstr>Avenir LT Std 35 Light</vt:lpstr>
      <vt:lpstr>Calibri</vt:lpstr>
      <vt:lpstr>Helvetica</vt:lpstr>
      <vt:lpstr>Helvetica Neue</vt:lpstr>
      <vt:lpstr>Times New Roman</vt:lpstr>
      <vt:lpstr>Office Theme</vt:lpstr>
      <vt:lpstr>2_Office Theme</vt:lpstr>
      <vt:lpstr>5_Office Theme</vt:lpstr>
      <vt:lpstr>6_Office Theme</vt:lpstr>
      <vt:lpstr>1_Office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Membership Growth to over 28,000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AMBA INDIA</dc:title>
  <dc:creator>Amy Youngs</dc:creator>
  <cp:lastModifiedBy>Andrew Main Wilson</cp:lastModifiedBy>
  <cp:revision>58</cp:revision>
  <dcterms:modified xsi:type="dcterms:W3CDTF">2017-06-20T11:03:02Z</dcterms:modified>
</cp:coreProperties>
</file>